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sldIdLst>
    <p:sldId id="256" r:id="rId2"/>
    <p:sldId id="258" r:id="rId3"/>
    <p:sldId id="259" r:id="rId4"/>
    <p:sldId id="262" r:id="rId5"/>
    <p:sldId id="268" r:id="rId6"/>
    <p:sldId id="269" r:id="rId7"/>
    <p:sldId id="261" r:id="rId8"/>
    <p:sldId id="263" r:id="rId9"/>
    <p:sldId id="265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84"/>
    <p:restoredTop sz="94667"/>
  </p:normalViewPr>
  <p:slideViewPr>
    <p:cSldViewPr snapToGrid="0">
      <p:cViewPr varScale="1">
        <p:scale>
          <a:sx n="92" d="100"/>
          <a:sy n="92" d="100"/>
        </p:scale>
        <p:origin x="208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5276088"/>
            <a:ext cx="11347704" cy="78638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440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5980176"/>
            <a:ext cx="11347704" cy="53035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F9A648C8-0436-6FAF-8B52-BA15EFB5F9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2901" y="343038"/>
            <a:ext cx="11506200" cy="4792766"/>
          </a:xfrm>
          <a:custGeom>
            <a:avLst/>
            <a:gdLst>
              <a:gd name="connsiteX0" fmla="*/ 292023 w 11506200"/>
              <a:gd name="connsiteY0" fmla="*/ 0 h 4792766"/>
              <a:gd name="connsiteX1" fmla="*/ 11214177 w 11506200"/>
              <a:gd name="connsiteY1" fmla="*/ 0 h 4792766"/>
              <a:gd name="connsiteX2" fmla="*/ 11506200 w 11506200"/>
              <a:gd name="connsiteY2" fmla="*/ 292023 h 4792766"/>
              <a:gd name="connsiteX3" fmla="*/ 11506200 w 11506200"/>
              <a:gd name="connsiteY3" fmla="*/ 4500743 h 4792766"/>
              <a:gd name="connsiteX4" fmla="*/ 11214177 w 11506200"/>
              <a:gd name="connsiteY4" fmla="*/ 4792766 h 4792766"/>
              <a:gd name="connsiteX5" fmla="*/ 292023 w 11506200"/>
              <a:gd name="connsiteY5" fmla="*/ 4792766 h 4792766"/>
              <a:gd name="connsiteX6" fmla="*/ 0 w 11506200"/>
              <a:gd name="connsiteY6" fmla="*/ 4500743 h 4792766"/>
              <a:gd name="connsiteX7" fmla="*/ 0 w 11506200"/>
              <a:gd name="connsiteY7" fmla="*/ 292023 h 4792766"/>
              <a:gd name="connsiteX8" fmla="*/ 292023 w 11506200"/>
              <a:gd name="connsiteY8" fmla="*/ 0 h 4792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06200" h="4792766">
                <a:moveTo>
                  <a:pt x="292023" y="0"/>
                </a:moveTo>
                <a:lnTo>
                  <a:pt x="11214177" y="0"/>
                </a:lnTo>
                <a:cubicBezTo>
                  <a:pt x="11375457" y="0"/>
                  <a:pt x="11506200" y="130743"/>
                  <a:pt x="11506200" y="292023"/>
                </a:cubicBezTo>
                <a:lnTo>
                  <a:pt x="11506200" y="4500743"/>
                </a:lnTo>
                <a:cubicBezTo>
                  <a:pt x="11506200" y="4662023"/>
                  <a:pt x="11375457" y="4792766"/>
                  <a:pt x="11214177" y="4792766"/>
                </a:cubicBezTo>
                <a:lnTo>
                  <a:pt x="292023" y="4792766"/>
                </a:lnTo>
                <a:cubicBezTo>
                  <a:pt x="130743" y="4792766"/>
                  <a:pt x="0" y="4662023"/>
                  <a:pt x="0" y="4500743"/>
                </a:cubicBezTo>
                <a:lnTo>
                  <a:pt x="0" y="292023"/>
                </a:lnTo>
                <a:cubicBezTo>
                  <a:pt x="0" y="130743"/>
                  <a:pt x="130743" y="0"/>
                  <a:pt x="292023" y="0"/>
                </a:cubicBez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519672"/>
            <a:ext cx="3494314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fld id="{6CD91AB5-8D64-469B-81DF-A26B406D2B54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6519672"/>
            <a:ext cx="2805405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6519672"/>
            <a:ext cx="429207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401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045952" cy="1828800"/>
          </a:xfrm>
        </p:spPr>
        <p:txBody>
          <a:bodyPr anchor="t">
            <a:normAutofit/>
          </a:bodyPr>
          <a:lstStyle>
            <a:lvl1pPr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98464" y="2423160"/>
            <a:ext cx="5486400" cy="3886200"/>
          </a:xfr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Font typeface="+mj-lt"/>
              <a:buAutoNum type="arabicPeriod"/>
              <a:defRPr lang="en-US" dirty="0"/>
            </a:lvl1pPr>
            <a:lvl2pPr marL="571500" indent="-342900">
              <a:buFont typeface="+mj-lt"/>
              <a:buAutoNum type="arabicPeriod"/>
              <a:defRPr lang="en-US" dirty="0"/>
            </a:lvl2pPr>
            <a:lvl3pPr marL="800100" indent="-342900">
              <a:buFont typeface="+mj-lt"/>
              <a:buAutoNum type="arabicPeriod"/>
              <a:defRPr lang="en-US" dirty="0"/>
            </a:lvl3pPr>
            <a:lvl4pPr>
              <a:buFont typeface="+mj-lt"/>
              <a:buAutoNum type="arabicPeriod"/>
              <a:defRPr lang="en-US" dirty="0"/>
            </a:lvl4pPr>
            <a:lvl5pPr>
              <a:buFont typeface="+mj-lt"/>
              <a:buAutoNum type="arabicPeriod"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B0C55-2E11-4E7F-9EF8-868B07C6C42C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056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Pho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4384" y="1012952"/>
            <a:ext cx="4023360" cy="163677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E8E4848-C9F6-6844-AB1C-C4F0E8A472A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42901" y="345109"/>
            <a:ext cx="6714969" cy="6163508"/>
          </a:xfrm>
          <a:custGeom>
            <a:avLst/>
            <a:gdLst>
              <a:gd name="connsiteX0" fmla="*/ 281857 w 6714969"/>
              <a:gd name="connsiteY0" fmla="*/ 0 h 6163508"/>
              <a:gd name="connsiteX1" fmla="*/ 6433112 w 6714969"/>
              <a:gd name="connsiteY1" fmla="*/ 0 h 6163508"/>
              <a:gd name="connsiteX2" fmla="*/ 6714969 w 6714969"/>
              <a:gd name="connsiteY2" fmla="*/ 281857 h 6163508"/>
              <a:gd name="connsiteX3" fmla="*/ 6714969 w 6714969"/>
              <a:gd name="connsiteY3" fmla="*/ 5881651 h 6163508"/>
              <a:gd name="connsiteX4" fmla="*/ 6433112 w 6714969"/>
              <a:gd name="connsiteY4" fmla="*/ 6163508 h 6163508"/>
              <a:gd name="connsiteX5" fmla="*/ 281857 w 6714969"/>
              <a:gd name="connsiteY5" fmla="*/ 6163508 h 6163508"/>
              <a:gd name="connsiteX6" fmla="*/ 0 w 6714969"/>
              <a:gd name="connsiteY6" fmla="*/ 5881651 h 6163508"/>
              <a:gd name="connsiteX7" fmla="*/ 0 w 6714969"/>
              <a:gd name="connsiteY7" fmla="*/ 281857 h 6163508"/>
              <a:gd name="connsiteX8" fmla="*/ 281857 w 6714969"/>
              <a:gd name="connsiteY8" fmla="*/ 0 h 61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14969" h="6163508">
                <a:moveTo>
                  <a:pt x="281857" y="0"/>
                </a:moveTo>
                <a:lnTo>
                  <a:pt x="6433112" y="0"/>
                </a:lnTo>
                <a:cubicBezTo>
                  <a:pt x="6588777" y="0"/>
                  <a:pt x="6714969" y="126192"/>
                  <a:pt x="6714969" y="281857"/>
                </a:cubicBezTo>
                <a:lnTo>
                  <a:pt x="6714969" y="5881651"/>
                </a:lnTo>
                <a:cubicBezTo>
                  <a:pt x="6714969" y="6037316"/>
                  <a:pt x="6588777" y="6163508"/>
                  <a:pt x="6433112" y="6163508"/>
                </a:cubicBezTo>
                <a:lnTo>
                  <a:pt x="281857" y="6163508"/>
                </a:lnTo>
                <a:cubicBezTo>
                  <a:pt x="126192" y="6163508"/>
                  <a:pt x="0" y="6037316"/>
                  <a:pt x="0" y="5881651"/>
                </a:cubicBezTo>
                <a:lnTo>
                  <a:pt x="0" y="281857"/>
                </a:lnTo>
                <a:cubicBezTo>
                  <a:pt x="0" y="126192"/>
                  <a:pt x="126192" y="0"/>
                  <a:pt x="281857" y="0"/>
                </a:cubicBezTo>
                <a:close/>
              </a:path>
            </a:pathLst>
          </a:custGeom>
          <a:blipFill dpi="0" rotWithShape="1">
            <a:blip r:embed="rId2">
              <a:alphaModFix amt="65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44384" y="2896616"/>
            <a:ext cx="4023360" cy="3364992"/>
          </a:xfr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Font typeface="+mj-lt"/>
              <a:buAutoNum type="arabicPeriod"/>
              <a:defRPr lang="en-US" dirty="0"/>
            </a:lvl1pPr>
            <a:lvl2pPr marL="571500" indent="-342900">
              <a:buFont typeface="+mj-lt"/>
              <a:buAutoNum type="arabicPeriod"/>
              <a:defRPr lang="en-US" dirty="0"/>
            </a:lvl2pPr>
            <a:lvl3pPr marL="800100" indent="-342900">
              <a:buFont typeface="+mj-lt"/>
              <a:buAutoNum type="arabicPeriod"/>
              <a:defRPr lang="en-US" dirty="0"/>
            </a:lvl3pPr>
            <a:lvl4pPr>
              <a:buFont typeface="+mj-lt"/>
              <a:buAutoNum type="arabicPeriod"/>
              <a:defRPr lang="en-US" dirty="0"/>
            </a:lvl4pPr>
            <a:lvl5pPr>
              <a:buFont typeface="+mj-lt"/>
              <a:buAutoNum type="arabicPeriod"/>
              <a:defRPr lang="en-US" dirty="0"/>
            </a:lvl5pPr>
          </a:lstStyle>
          <a:p>
            <a:pPr marL="228600" lvl="0" indent="-228600"/>
            <a:r>
              <a:rPr lang="en-US" dirty="0"/>
              <a:t>Click to edit Master text styles</a:t>
            </a:r>
          </a:p>
          <a:p>
            <a:pPr marL="228600" lvl="1" indent="-228600"/>
            <a:r>
              <a:rPr lang="en-US" dirty="0"/>
              <a:t>Second level</a:t>
            </a:r>
          </a:p>
          <a:p>
            <a:pPr marL="228600" lvl="2" indent="-228600"/>
            <a:r>
              <a:rPr lang="en-US" dirty="0"/>
              <a:t>Third level</a:t>
            </a:r>
          </a:p>
          <a:p>
            <a:pPr marL="228600" lvl="3" indent="-228600"/>
            <a:r>
              <a:rPr lang="en-US" dirty="0"/>
              <a:t>Fourth level</a:t>
            </a:r>
          </a:p>
          <a:p>
            <a:pPr marL="228600" lvl="4" indent="-228600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FCAD-E19B-4A0F-866E-979EDEC4B525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645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2478024"/>
            <a:ext cx="4325112" cy="2454796"/>
          </a:xfrm>
        </p:spPr>
        <p:txBody>
          <a:bodyPr anchor="t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478024"/>
            <a:ext cx="4325112" cy="2459736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  <a:lvl2pPr marL="228600" indent="0">
              <a:buNone/>
              <a:defRPr lang="en-US" dirty="0"/>
            </a:lvl2pPr>
            <a:lvl3pPr marL="457200" indent="0">
              <a:buNone/>
              <a:defRPr lang="en-US" dirty="0"/>
            </a:lvl3pPr>
            <a:lvl4pPr marL="685800" indent="0">
              <a:buNone/>
              <a:defRPr lang="en-US" dirty="0"/>
            </a:lvl4pPr>
            <a:lvl5pPr marL="914400" indent="0">
              <a:buNone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B4A14-E3E2-4038-B0C4-0EC5ECBDA17A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046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2039112"/>
            <a:ext cx="3813048" cy="353872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22392" y="2039112"/>
            <a:ext cx="5047488" cy="353872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01396-E7F4-44BB-B3C1-CAADE8EE1BCB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7568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600200"/>
            <a:ext cx="4142232" cy="46360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22392" y="1600200"/>
            <a:ext cx="5788152" cy="463600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03B70-0873-4F91-B20E-188F8FCBC95A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422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40080"/>
            <a:ext cx="4032504" cy="362102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22392" y="640080"/>
            <a:ext cx="5971032" cy="5724144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11211-1BBF-43C8-98F1-415153382D43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802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40080"/>
            <a:ext cx="3493008" cy="362102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25696" y="640080"/>
            <a:ext cx="7159752" cy="57197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37F1-4FE0-40C5-A1CC-AC65E60D9E3F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7593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0408" y="548640"/>
            <a:ext cx="6035040" cy="114300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F226A48-373B-47E6-1E90-9892366CC9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2900" y="342900"/>
            <a:ext cx="4501152" cy="6172200"/>
          </a:xfrm>
          <a:custGeom>
            <a:avLst/>
            <a:gdLst>
              <a:gd name="connsiteX0" fmla="*/ 332635 w 4501152"/>
              <a:gd name="connsiteY0" fmla="*/ 0 h 6172200"/>
              <a:gd name="connsiteX1" fmla="*/ 4168517 w 4501152"/>
              <a:gd name="connsiteY1" fmla="*/ 0 h 6172200"/>
              <a:gd name="connsiteX2" fmla="*/ 4501152 w 4501152"/>
              <a:gd name="connsiteY2" fmla="*/ 331423 h 6172200"/>
              <a:gd name="connsiteX3" fmla="*/ 4501152 w 4501152"/>
              <a:gd name="connsiteY3" fmla="*/ 5840778 h 6172200"/>
              <a:gd name="connsiteX4" fmla="*/ 4168517 w 4501152"/>
              <a:gd name="connsiteY4" fmla="*/ 6172200 h 6172200"/>
              <a:gd name="connsiteX5" fmla="*/ 332635 w 4501152"/>
              <a:gd name="connsiteY5" fmla="*/ 6172200 h 6172200"/>
              <a:gd name="connsiteX6" fmla="*/ 0 w 4501152"/>
              <a:gd name="connsiteY6" fmla="*/ 5840778 h 6172200"/>
              <a:gd name="connsiteX7" fmla="*/ 0 w 4501152"/>
              <a:gd name="connsiteY7" fmla="*/ 331423 h 6172200"/>
              <a:gd name="connsiteX8" fmla="*/ 332635 w 4501152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01152" h="6172200">
                <a:moveTo>
                  <a:pt x="332635" y="0"/>
                </a:moveTo>
                <a:lnTo>
                  <a:pt x="4168517" y="0"/>
                </a:lnTo>
                <a:cubicBezTo>
                  <a:pt x="4352226" y="0"/>
                  <a:pt x="4501152" y="148383"/>
                  <a:pt x="4501152" y="331423"/>
                </a:cubicBezTo>
                <a:lnTo>
                  <a:pt x="4501152" y="5840778"/>
                </a:lnTo>
                <a:cubicBezTo>
                  <a:pt x="4501152" y="6023817"/>
                  <a:pt x="4352226" y="6172200"/>
                  <a:pt x="4168517" y="6172200"/>
                </a:cubicBezTo>
                <a:lnTo>
                  <a:pt x="332635" y="6172200"/>
                </a:lnTo>
                <a:cubicBezTo>
                  <a:pt x="148926" y="6172200"/>
                  <a:pt x="0" y="6023817"/>
                  <a:pt x="0" y="5840778"/>
                </a:cubicBezTo>
                <a:lnTo>
                  <a:pt x="0" y="331423"/>
                </a:lnTo>
                <a:cubicBezTo>
                  <a:pt x="0" y="148383"/>
                  <a:pt x="148926" y="0"/>
                  <a:pt x="332635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50408" y="1828800"/>
            <a:ext cx="6035040" cy="44897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B0F37310-2C84-4F72-97F3-ED5E52F7A674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05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48640"/>
            <a:ext cx="6135624" cy="114300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1828800"/>
            <a:ext cx="6135624" cy="44897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7373D-8BEF-4D11-A85D-4ADD8461D8CF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F11DC52-D1FD-A255-1A04-7A15A9DE3C8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353304" y="352327"/>
            <a:ext cx="4495799" cy="6172200"/>
          </a:xfrm>
          <a:custGeom>
            <a:avLst/>
            <a:gdLst>
              <a:gd name="connsiteX0" fmla="*/ 293171 w 4495799"/>
              <a:gd name="connsiteY0" fmla="*/ 0 h 6172200"/>
              <a:gd name="connsiteX1" fmla="*/ 4202628 w 4495799"/>
              <a:gd name="connsiteY1" fmla="*/ 0 h 6172200"/>
              <a:gd name="connsiteX2" fmla="*/ 4495799 w 4495799"/>
              <a:gd name="connsiteY2" fmla="*/ 293171 h 6172200"/>
              <a:gd name="connsiteX3" fmla="*/ 4495799 w 4495799"/>
              <a:gd name="connsiteY3" fmla="*/ 5879029 h 6172200"/>
              <a:gd name="connsiteX4" fmla="*/ 4202628 w 4495799"/>
              <a:gd name="connsiteY4" fmla="*/ 6172200 h 6172200"/>
              <a:gd name="connsiteX5" fmla="*/ 293171 w 4495799"/>
              <a:gd name="connsiteY5" fmla="*/ 6172200 h 6172200"/>
              <a:gd name="connsiteX6" fmla="*/ 0 w 4495799"/>
              <a:gd name="connsiteY6" fmla="*/ 5879029 h 6172200"/>
              <a:gd name="connsiteX7" fmla="*/ 0 w 4495799"/>
              <a:gd name="connsiteY7" fmla="*/ 293171 h 6172200"/>
              <a:gd name="connsiteX8" fmla="*/ 293171 w 4495799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95799" h="6172200">
                <a:moveTo>
                  <a:pt x="293171" y="0"/>
                </a:moveTo>
                <a:lnTo>
                  <a:pt x="4202628" y="0"/>
                </a:lnTo>
                <a:cubicBezTo>
                  <a:pt x="4364542" y="0"/>
                  <a:pt x="4495799" y="131257"/>
                  <a:pt x="4495799" y="293171"/>
                </a:cubicBezTo>
                <a:lnTo>
                  <a:pt x="4495799" y="5879029"/>
                </a:lnTo>
                <a:cubicBezTo>
                  <a:pt x="4495799" y="6040943"/>
                  <a:pt x="4364542" y="6172200"/>
                  <a:pt x="4202628" y="6172200"/>
                </a:cubicBezTo>
                <a:lnTo>
                  <a:pt x="293171" y="6172200"/>
                </a:lnTo>
                <a:cubicBezTo>
                  <a:pt x="131257" y="6172200"/>
                  <a:pt x="0" y="6040943"/>
                  <a:pt x="0" y="5879029"/>
                </a:cubicBezTo>
                <a:lnTo>
                  <a:pt x="0" y="293171"/>
                </a:lnTo>
                <a:cubicBezTo>
                  <a:pt x="0" y="131257"/>
                  <a:pt x="131257" y="0"/>
                  <a:pt x="293171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9214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0076" y="320040"/>
            <a:ext cx="676656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539F8C7-DD74-7177-C2DA-02533B6576F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9373" y="344424"/>
            <a:ext cx="3808553" cy="6172200"/>
          </a:xfrm>
          <a:custGeom>
            <a:avLst/>
            <a:gdLst>
              <a:gd name="connsiteX0" fmla="*/ 292116 w 3808553"/>
              <a:gd name="connsiteY0" fmla="*/ 0 h 6172200"/>
              <a:gd name="connsiteX1" fmla="*/ 3516437 w 3808553"/>
              <a:gd name="connsiteY1" fmla="*/ 0 h 6172200"/>
              <a:gd name="connsiteX2" fmla="*/ 3808553 w 3808553"/>
              <a:gd name="connsiteY2" fmla="*/ 292116 h 6172200"/>
              <a:gd name="connsiteX3" fmla="*/ 3808553 w 3808553"/>
              <a:gd name="connsiteY3" fmla="*/ 5880084 h 6172200"/>
              <a:gd name="connsiteX4" fmla="*/ 3516437 w 3808553"/>
              <a:gd name="connsiteY4" fmla="*/ 6172200 h 6172200"/>
              <a:gd name="connsiteX5" fmla="*/ 292116 w 3808553"/>
              <a:gd name="connsiteY5" fmla="*/ 6172200 h 6172200"/>
              <a:gd name="connsiteX6" fmla="*/ 0 w 3808553"/>
              <a:gd name="connsiteY6" fmla="*/ 5880084 h 6172200"/>
              <a:gd name="connsiteX7" fmla="*/ 0 w 3808553"/>
              <a:gd name="connsiteY7" fmla="*/ 292116 h 6172200"/>
              <a:gd name="connsiteX8" fmla="*/ 292116 w 3808553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08553" h="6172200">
                <a:moveTo>
                  <a:pt x="292116" y="0"/>
                </a:moveTo>
                <a:lnTo>
                  <a:pt x="3516437" y="0"/>
                </a:lnTo>
                <a:cubicBezTo>
                  <a:pt x="3677768" y="0"/>
                  <a:pt x="3808553" y="130785"/>
                  <a:pt x="3808553" y="292116"/>
                </a:cubicBezTo>
                <a:lnTo>
                  <a:pt x="3808553" y="5880084"/>
                </a:lnTo>
                <a:cubicBezTo>
                  <a:pt x="3808553" y="6041415"/>
                  <a:pt x="3677768" y="6172200"/>
                  <a:pt x="3516437" y="6172200"/>
                </a:cubicBezTo>
                <a:lnTo>
                  <a:pt x="292116" y="6172200"/>
                </a:lnTo>
                <a:cubicBezTo>
                  <a:pt x="130785" y="6172200"/>
                  <a:pt x="0" y="6041415"/>
                  <a:pt x="0" y="5880084"/>
                </a:cubicBezTo>
                <a:lnTo>
                  <a:pt x="0" y="292116"/>
                </a:lnTo>
                <a:cubicBezTo>
                  <a:pt x="0" y="130785"/>
                  <a:pt x="130785" y="0"/>
                  <a:pt x="292116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820076" y="1380744"/>
            <a:ext cx="676656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04D0A65-74B1-4258-9347-517577BEF7B0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079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96B54-ED46-4036-80F8-E8EFB102CB24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7514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320040"/>
            <a:ext cx="6858000" cy="93268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1380744"/>
            <a:ext cx="6858000" cy="4983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0591-709C-49DC-8FE0-9F32B5969F72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6FEEE5C-15B3-8386-23D3-B6B236C668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46768" y="344424"/>
            <a:ext cx="3808553" cy="6172200"/>
          </a:xfrm>
          <a:custGeom>
            <a:avLst/>
            <a:gdLst>
              <a:gd name="connsiteX0" fmla="*/ 292116 w 3808553"/>
              <a:gd name="connsiteY0" fmla="*/ 0 h 6172200"/>
              <a:gd name="connsiteX1" fmla="*/ 3516437 w 3808553"/>
              <a:gd name="connsiteY1" fmla="*/ 0 h 6172200"/>
              <a:gd name="connsiteX2" fmla="*/ 3808553 w 3808553"/>
              <a:gd name="connsiteY2" fmla="*/ 292116 h 6172200"/>
              <a:gd name="connsiteX3" fmla="*/ 3808553 w 3808553"/>
              <a:gd name="connsiteY3" fmla="*/ 5880084 h 6172200"/>
              <a:gd name="connsiteX4" fmla="*/ 3516437 w 3808553"/>
              <a:gd name="connsiteY4" fmla="*/ 6172200 h 6172200"/>
              <a:gd name="connsiteX5" fmla="*/ 292116 w 3808553"/>
              <a:gd name="connsiteY5" fmla="*/ 6172200 h 6172200"/>
              <a:gd name="connsiteX6" fmla="*/ 0 w 3808553"/>
              <a:gd name="connsiteY6" fmla="*/ 5880084 h 6172200"/>
              <a:gd name="connsiteX7" fmla="*/ 0 w 3808553"/>
              <a:gd name="connsiteY7" fmla="*/ 292116 h 6172200"/>
              <a:gd name="connsiteX8" fmla="*/ 292116 w 3808553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08553" h="6172200">
                <a:moveTo>
                  <a:pt x="292116" y="0"/>
                </a:moveTo>
                <a:lnTo>
                  <a:pt x="3516437" y="0"/>
                </a:lnTo>
                <a:cubicBezTo>
                  <a:pt x="3677768" y="0"/>
                  <a:pt x="3808553" y="130785"/>
                  <a:pt x="3808553" y="292116"/>
                </a:cubicBezTo>
                <a:lnTo>
                  <a:pt x="3808553" y="5880084"/>
                </a:lnTo>
                <a:cubicBezTo>
                  <a:pt x="3808553" y="6041415"/>
                  <a:pt x="3677768" y="6172200"/>
                  <a:pt x="3516437" y="6172200"/>
                </a:cubicBezTo>
                <a:lnTo>
                  <a:pt x="292116" y="6172200"/>
                </a:lnTo>
                <a:cubicBezTo>
                  <a:pt x="130785" y="6172200"/>
                  <a:pt x="0" y="6041415"/>
                  <a:pt x="0" y="5880084"/>
                </a:cubicBezTo>
                <a:lnTo>
                  <a:pt x="0" y="292116"/>
                </a:lnTo>
                <a:cubicBezTo>
                  <a:pt x="0" y="130785"/>
                  <a:pt x="130785" y="0"/>
                  <a:pt x="292116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0087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328" y="601755"/>
            <a:ext cx="4389120" cy="152704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281557-D8C5-3666-A17C-BD66A5F9C04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1522" y="342902"/>
            <a:ext cx="6249778" cy="6172343"/>
          </a:xfrm>
          <a:custGeom>
            <a:avLst/>
            <a:gdLst>
              <a:gd name="connsiteX0" fmla="*/ 258473 w 6249778"/>
              <a:gd name="connsiteY0" fmla="*/ 0 h 6172343"/>
              <a:gd name="connsiteX1" fmla="*/ 5991306 w 6249778"/>
              <a:gd name="connsiteY1" fmla="*/ 0 h 6172343"/>
              <a:gd name="connsiteX2" fmla="*/ 6249778 w 6249778"/>
              <a:gd name="connsiteY2" fmla="*/ 257942 h 6172343"/>
              <a:gd name="connsiteX3" fmla="*/ 6249778 w 6249778"/>
              <a:gd name="connsiteY3" fmla="*/ 5914401 h 6172343"/>
              <a:gd name="connsiteX4" fmla="*/ 5991306 w 6249778"/>
              <a:gd name="connsiteY4" fmla="*/ 6172343 h 6172343"/>
              <a:gd name="connsiteX5" fmla="*/ 258473 w 6249778"/>
              <a:gd name="connsiteY5" fmla="*/ 6172343 h 6172343"/>
              <a:gd name="connsiteX6" fmla="*/ 0 w 6249778"/>
              <a:gd name="connsiteY6" fmla="*/ 5914401 h 6172343"/>
              <a:gd name="connsiteX7" fmla="*/ 0 w 6249778"/>
              <a:gd name="connsiteY7" fmla="*/ 257942 h 6172343"/>
              <a:gd name="connsiteX8" fmla="*/ 258473 w 6249778"/>
              <a:gd name="connsiteY8" fmla="*/ 0 h 6172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49778" h="6172343">
                <a:moveTo>
                  <a:pt x="258473" y="0"/>
                </a:moveTo>
                <a:lnTo>
                  <a:pt x="5991306" y="0"/>
                </a:lnTo>
                <a:cubicBezTo>
                  <a:pt x="6134057" y="0"/>
                  <a:pt x="6249778" y="115484"/>
                  <a:pt x="6249778" y="257942"/>
                </a:cubicBezTo>
                <a:lnTo>
                  <a:pt x="6249778" y="5914401"/>
                </a:lnTo>
                <a:cubicBezTo>
                  <a:pt x="6249778" y="6056859"/>
                  <a:pt x="6134057" y="6172343"/>
                  <a:pt x="5991306" y="6172343"/>
                </a:cubicBezTo>
                <a:lnTo>
                  <a:pt x="258473" y="6172343"/>
                </a:lnTo>
                <a:cubicBezTo>
                  <a:pt x="115722" y="6172343"/>
                  <a:pt x="0" y="6056859"/>
                  <a:pt x="0" y="5914401"/>
                </a:cubicBezTo>
                <a:lnTo>
                  <a:pt x="0" y="257942"/>
                </a:lnTo>
                <a:cubicBezTo>
                  <a:pt x="0" y="115484"/>
                  <a:pt x="115722" y="0"/>
                  <a:pt x="258473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96328" y="2276856"/>
            <a:ext cx="4389120" cy="404164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53D0D37D-152B-44E6-AB8F-60E41FE679D7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4854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03504"/>
            <a:ext cx="4480560" cy="152704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7" y="2276856"/>
            <a:ext cx="4480560" cy="404164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D62D-5EED-4798-9EBA-B6E1A9B98072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846273-A5CB-BDCB-C625-903F863EC3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37594" y="342900"/>
            <a:ext cx="6111507" cy="6172338"/>
          </a:xfrm>
          <a:custGeom>
            <a:avLst/>
            <a:gdLst>
              <a:gd name="connsiteX0" fmla="*/ 269395 w 6111507"/>
              <a:gd name="connsiteY0" fmla="*/ 0 h 6172338"/>
              <a:gd name="connsiteX1" fmla="*/ 5842112 w 6111507"/>
              <a:gd name="connsiteY1" fmla="*/ 0 h 6172338"/>
              <a:gd name="connsiteX2" fmla="*/ 6111507 w 6111507"/>
              <a:gd name="connsiteY2" fmla="*/ 268145 h 6172338"/>
              <a:gd name="connsiteX3" fmla="*/ 6111507 w 6111507"/>
              <a:gd name="connsiteY3" fmla="*/ 5904194 h 6172338"/>
              <a:gd name="connsiteX4" fmla="*/ 5842112 w 6111507"/>
              <a:gd name="connsiteY4" fmla="*/ 6172338 h 6172338"/>
              <a:gd name="connsiteX5" fmla="*/ 269395 w 6111507"/>
              <a:gd name="connsiteY5" fmla="*/ 6172338 h 6172338"/>
              <a:gd name="connsiteX6" fmla="*/ 0 w 6111507"/>
              <a:gd name="connsiteY6" fmla="*/ 5904194 h 6172338"/>
              <a:gd name="connsiteX7" fmla="*/ 0 w 6111507"/>
              <a:gd name="connsiteY7" fmla="*/ 268145 h 6172338"/>
              <a:gd name="connsiteX8" fmla="*/ 269395 w 6111507"/>
              <a:gd name="connsiteY8" fmla="*/ 0 h 6172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11507" h="6172338">
                <a:moveTo>
                  <a:pt x="269395" y="0"/>
                </a:moveTo>
                <a:lnTo>
                  <a:pt x="5842112" y="0"/>
                </a:lnTo>
                <a:cubicBezTo>
                  <a:pt x="5990895" y="0"/>
                  <a:pt x="6111507" y="120052"/>
                  <a:pt x="6111507" y="268145"/>
                </a:cubicBezTo>
                <a:lnTo>
                  <a:pt x="6111507" y="5904194"/>
                </a:lnTo>
                <a:cubicBezTo>
                  <a:pt x="6111507" y="6052286"/>
                  <a:pt x="5990895" y="6172338"/>
                  <a:pt x="5842112" y="6172338"/>
                </a:cubicBezTo>
                <a:lnTo>
                  <a:pt x="269395" y="6172338"/>
                </a:lnTo>
                <a:cubicBezTo>
                  <a:pt x="120612" y="6172338"/>
                  <a:pt x="0" y="6052286"/>
                  <a:pt x="0" y="5904194"/>
                </a:cubicBezTo>
                <a:lnTo>
                  <a:pt x="0" y="268145"/>
                </a:lnTo>
                <a:cubicBezTo>
                  <a:pt x="0" y="120052"/>
                  <a:pt x="120612" y="0"/>
                  <a:pt x="269395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579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328" y="320040"/>
            <a:ext cx="4389120" cy="93268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281557-D8C5-3666-A17C-BD66A5F9C04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1522" y="342902"/>
            <a:ext cx="6249778" cy="6172343"/>
          </a:xfrm>
          <a:custGeom>
            <a:avLst/>
            <a:gdLst>
              <a:gd name="connsiteX0" fmla="*/ 258473 w 6249778"/>
              <a:gd name="connsiteY0" fmla="*/ 0 h 6172343"/>
              <a:gd name="connsiteX1" fmla="*/ 5991306 w 6249778"/>
              <a:gd name="connsiteY1" fmla="*/ 0 h 6172343"/>
              <a:gd name="connsiteX2" fmla="*/ 6249778 w 6249778"/>
              <a:gd name="connsiteY2" fmla="*/ 257942 h 6172343"/>
              <a:gd name="connsiteX3" fmla="*/ 6249778 w 6249778"/>
              <a:gd name="connsiteY3" fmla="*/ 5914401 h 6172343"/>
              <a:gd name="connsiteX4" fmla="*/ 5991306 w 6249778"/>
              <a:gd name="connsiteY4" fmla="*/ 6172343 h 6172343"/>
              <a:gd name="connsiteX5" fmla="*/ 258473 w 6249778"/>
              <a:gd name="connsiteY5" fmla="*/ 6172343 h 6172343"/>
              <a:gd name="connsiteX6" fmla="*/ 0 w 6249778"/>
              <a:gd name="connsiteY6" fmla="*/ 5914401 h 6172343"/>
              <a:gd name="connsiteX7" fmla="*/ 0 w 6249778"/>
              <a:gd name="connsiteY7" fmla="*/ 257942 h 6172343"/>
              <a:gd name="connsiteX8" fmla="*/ 258473 w 6249778"/>
              <a:gd name="connsiteY8" fmla="*/ 0 h 6172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49778" h="6172343">
                <a:moveTo>
                  <a:pt x="258473" y="0"/>
                </a:moveTo>
                <a:lnTo>
                  <a:pt x="5991306" y="0"/>
                </a:lnTo>
                <a:cubicBezTo>
                  <a:pt x="6134057" y="0"/>
                  <a:pt x="6249778" y="115484"/>
                  <a:pt x="6249778" y="257942"/>
                </a:cubicBezTo>
                <a:lnTo>
                  <a:pt x="6249778" y="5914401"/>
                </a:lnTo>
                <a:cubicBezTo>
                  <a:pt x="6249778" y="6056859"/>
                  <a:pt x="6134057" y="6172343"/>
                  <a:pt x="5991306" y="6172343"/>
                </a:cubicBezTo>
                <a:lnTo>
                  <a:pt x="258473" y="6172343"/>
                </a:lnTo>
                <a:cubicBezTo>
                  <a:pt x="115722" y="6172343"/>
                  <a:pt x="0" y="6056859"/>
                  <a:pt x="0" y="5914401"/>
                </a:cubicBezTo>
                <a:lnTo>
                  <a:pt x="0" y="257942"/>
                </a:lnTo>
                <a:cubicBezTo>
                  <a:pt x="0" y="115484"/>
                  <a:pt x="115722" y="0"/>
                  <a:pt x="258473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96328" y="1380744"/>
            <a:ext cx="4389120" cy="4983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6FCFE97D-4F8B-4270-9223-9617008B9FA3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8361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320040"/>
            <a:ext cx="4573413" cy="93268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6" y="1380744"/>
            <a:ext cx="4573413" cy="4983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B1D5C-1F84-4585-9043-549E87BD77AE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846273-A5CB-BDCB-C625-903F863EC3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37594" y="342900"/>
            <a:ext cx="6111507" cy="6172338"/>
          </a:xfrm>
          <a:custGeom>
            <a:avLst/>
            <a:gdLst>
              <a:gd name="connsiteX0" fmla="*/ 269395 w 6111507"/>
              <a:gd name="connsiteY0" fmla="*/ 0 h 6172338"/>
              <a:gd name="connsiteX1" fmla="*/ 5842112 w 6111507"/>
              <a:gd name="connsiteY1" fmla="*/ 0 h 6172338"/>
              <a:gd name="connsiteX2" fmla="*/ 6111507 w 6111507"/>
              <a:gd name="connsiteY2" fmla="*/ 268145 h 6172338"/>
              <a:gd name="connsiteX3" fmla="*/ 6111507 w 6111507"/>
              <a:gd name="connsiteY3" fmla="*/ 5904194 h 6172338"/>
              <a:gd name="connsiteX4" fmla="*/ 5842112 w 6111507"/>
              <a:gd name="connsiteY4" fmla="*/ 6172338 h 6172338"/>
              <a:gd name="connsiteX5" fmla="*/ 269395 w 6111507"/>
              <a:gd name="connsiteY5" fmla="*/ 6172338 h 6172338"/>
              <a:gd name="connsiteX6" fmla="*/ 0 w 6111507"/>
              <a:gd name="connsiteY6" fmla="*/ 5904194 h 6172338"/>
              <a:gd name="connsiteX7" fmla="*/ 0 w 6111507"/>
              <a:gd name="connsiteY7" fmla="*/ 268145 h 6172338"/>
              <a:gd name="connsiteX8" fmla="*/ 269395 w 6111507"/>
              <a:gd name="connsiteY8" fmla="*/ 0 h 6172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11507" h="6172338">
                <a:moveTo>
                  <a:pt x="269395" y="0"/>
                </a:moveTo>
                <a:lnTo>
                  <a:pt x="5842112" y="0"/>
                </a:lnTo>
                <a:cubicBezTo>
                  <a:pt x="5990895" y="0"/>
                  <a:pt x="6111507" y="120052"/>
                  <a:pt x="6111507" y="268145"/>
                </a:cubicBezTo>
                <a:lnTo>
                  <a:pt x="6111507" y="5904194"/>
                </a:lnTo>
                <a:cubicBezTo>
                  <a:pt x="6111507" y="6052286"/>
                  <a:pt x="5990895" y="6172338"/>
                  <a:pt x="5842112" y="6172338"/>
                </a:cubicBezTo>
                <a:lnTo>
                  <a:pt x="269395" y="6172338"/>
                </a:lnTo>
                <a:cubicBezTo>
                  <a:pt x="120612" y="6172338"/>
                  <a:pt x="0" y="6052286"/>
                  <a:pt x="0" y="5904194"/>
                </a:cubicBezTo>
                <a:lnTo>
                  <a:pt x="0" y="268145"/>
                </a:lnTo>
                <a:cubicBezTo>
                  <a:pt x="0" y="120052"/>
                  <a:pt x="120612" y="0"/>
                  <a:pt x="269395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087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1040" y="603504"/>
            <a:ext cx="3401568" cy="152704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5B0EC94-28E6-D665-7491-10A308B0B42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2900" y="342901"/>
            <a:ext cx="7391400" cy="6172200"/>
          </a:xfrm>
          <a:custGeom>
            <a:avLst/>
            <a:gdLst>
              <a:gd name="connsiteX0" fmla="*/ 267246 w 7391400"/>
              <a:gd name="connsiteY0" fmla="*/ 0 h 6172200"/>
              <a:gd name="connsiteX1" fmla="*/ 7124155 w 7391400"/>
              <a:gd name="connsiteY1" fmla="*/ 0 h 6172200"/>
              <a:gd name="connsiteX2" fmla="*/ 7391400 w 7391400"/>
              <a:gd name="connsiteY2" fmla="*/ 266886 h 6172200"/>
              <a:gd name="connsiteX3" fmla="*/ 7391400 w 7391400"/>
              <a:gd name="connsiteY3" fmla="*/ 5905314 h 6172200"/>
              <a:gd name="connsiteX4" fmla="*/ 7124155 w 7391400"/>
              <a:gd name="connsiteY4" fmla="*/ 6172200 h 6172200"/>
              <a:gd name="connsiteX5" fmla="*/ 267246 w 7391400"/>
              <a:gd name="connsiteY5" fmla="*/ 6172200 h 6172200"/>
              <a:gd name="connsiteX6" fmla="*/ 0 w 7391400"/>
              <a:gd name="connsiteY6" fmla="*/ 5905314 h 6172200"/>
              <a:gd name="connsiteX7" fmla="*/ 0 w 7391400"/>
              <a:gd name="connsiteY7" fmla="*/ 266886 h 6172200"/>
              <a:gd name="connsiteX8" fmla="*/ 267246 w 7391400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91400" h="6172200">
                <a:moveTo>
                  <a:pt x="267246" y="0"/>
                </a:moveTo>
                <a:lnTo>
                  <a:pt x="7124155" y="0"/>
                </a:lnTo>
                <a:cubicBezTo>
                  <a:pt x="7271750" y="0"/>
                  <a:pt x="7391400" y="119489"/>
                  <a:pt x="7391400" y="266886"/>
                </a:cubicBezTo>
                <a:lnTo>
                  <a:pt x="7391400" y="5905314"/>
                </a:lnTo>
                <a:cubicBezTo>
                  <a:pt x="7391400" y="6052711"/>
                  <a:pt x="7271750" y="6172200"/>
                  <a:pt x="7124155" y="6172200"/>
                </a:cubicBezTo>
                <a:lnTo>
                  <a:pt x="267246" y="6172200"/>
                </a:lnTo>
                <a:cubicBezTo>
                  <a:pt x="119650" y="6172200"/>
                  <a:pt x="0" y="6052711"/>
                  <a:pt x="0" y="5905314"/>
                </a:cubicBezTo>
                <a:lnTo>
                  <a:pt x="0" y="266886"/>
                </a:lnTo>
                <a:cubicBezTo>
                  <a:pt x="0" y="119489"/>
                  <a:pt x="119650" y="0"/>
                  <a:pt x="267246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21040" y="2276856"/>
            <a:ext cx="3401568" cy="404164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71EB90F8-5A2D-4795-872B-662FE96339B2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990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03504"/>
            <a:ext cx="3401568" cy="152704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5B0EC94-28E6-D665-7491-10A308B0B42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502843" y="342901"/>
            <a:ext cx="7346257" cy="6172200"/>
          </a:xfrm>
          <a:custGeom>
            <a:avLst/>
            <a:gdLst>
              <a:gd name="connsiteX0" fmla="*/ 267246 w 7391400"/>
              <a:gd name="connsiteY0" fmla="*/ 0 h 6172200"/>
              <a:gd name="connsiteX1" fmla="*/ 7124155 w 7391400"/>
              <a:gd name="connsiteY1" fmla="*/ 0 h 6172200"/>
              <a:gd name="connsiteX2" fmla="*/ 7391400 w 7391400"/>
              <a:gd name="connsiteY2" fmla="*/ 266886 h 6172200"/>
              <a:gd name="connsiteX3" fmla="*/ 7391400 w 7391400"/>
              <a:gd name="connsiteY3" fmla="*/ 5905314 h 6172200"/>
              <a:gd name="connsiteX4" fmla="*/ 7124155 w 7391400"/>
              <a:gd name="connsiteY4" fmla="*/ 6172200 h 6172200"/>
              <a:gd name="connsiteX5" fmla="*/ 267246 w 7391400"/>
              <a:gd name="connsiteY5" fmla="*/ 6172200 h 6172200"/>
              <a:gd name="connsiteX6" fmla="*/ 0 w 7391400"/>
              <a:gd name="connsiteY6" fmla="*/ 5905314 h 6172200"/>
              <a:gd name="connsiteX7" fmla="*/ 0 w 7391400"/>
              <a:gd name="connsiteY7" fmla="*/ 266886 h 6172200"/>
              <a:gd name="connsiteX8" fmla="*/ 267246 w 7391400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91400" h="6172200">
                <a:moveTo>
                  <a:pt x="267246" y="0"/>
                </a:moveTo>
                <a:lnTo>
                  <a:pt x="7124155" y="0"/>
                </a:lnTo>
                <a:cubicBezTo>
                  <a:pt x="7271750" y="0"/>
                  <a:pt x="7391400" y="119489"/>
                  <a:pt x="7391400" y="266886"/>
                </a:cubicBezTo>
                <a:lnTo>
                  <a:pt x="7391400" y="5905314"/>
                </a:lnTo>
                <a:cubicBezTo>
                  <a:pt x="7391400" y="6052711"/>
                  <a:pt x="7271750" y="6172200"/>
                  <a:pt x="7124155" y="6172200"/>
                </a:cubicBezTo>
                <a:lnTo>
                  <a:pt x="267246" y="6172200"/>
                </a:lnTo>
                <a:cubicBezTo>
                  <a:pt x="119650" y="6172200"/>
                  <a:pt x="0" y="6052711"/>
                  <a:pt x="0" y="5905314"/>
                </a:cubicBezTo>
                <a:lnTo>
                  <a:pt x="0" y="266886"/>
                </a:lnTo>
                <a:cubicBezTo>
                  <a:pt x="0" y="119489"/>
                  <a:pt x="119650" y="0"/>
                  <a:pt x="267246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2276856"/>
            <a:ext cx="3401568" cy="404164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9A22F9C2-5647-4E58-BE9B-A16834D13FE3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7514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1896" y="1078992"/>
            <a:ext cx="3273552" cy="1947672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5B0EC94-28E6-D665-7491-10A308B0B42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2900" y="342901"/>
            <a:ext cx="7391400" cy="6172200"/>
          </a:xfrm>
          <a:custGeom>
            <a:avLst/>
            <a:gdLst>
              <a:gd name="connsiteX0" fmla="*/ 267246 w 7391400"/>
              <a:gd name="connsiteY0" fmla="*/ 0 h 6172200"/>
              <a:gd name="connsiteX1" fmla="*/ 7124155 w 7391400"/>
              <a:gd name="connsiteY1" fmla="*/ 0 h 6172200"/>
              <a:gd name="connsiteX2" fmla="*/ 7391400 w 7391400"/>
              <a:gd name="connsiteY2" fmla="*/ 266886 h 6172200"/>
              <a:gd name="connsiteX3" fmla="*/ 7391400 w 7391400"/>
              <a:gd name="connsiteY3" fmla="*/ 5905314 h 6172200"/>
              <a:gd name="connsiteX4" fmla="*/ 7124155 w 7391400"/>
              <a:gd name="connsiteY4" fmla="*/ 6172200 h 6172200"/>
              <a:gd name="connsiteX5" fmla="*/ 267246 w 7391400"/>
              <a:gd name="connsiteY5" fmla="*/ 6172200 h 6172200"/>
              <a:gd name="connsiteX6" fmla="*/ 0 w 7391400"/>
              <a:gd name="connsiteY6" fmla="*/ 5905314 h 6172200"/>
              <a:gd name="connsiteX7" fmla="*/ 0 w 7391400"/>
              <a:gd name="connsiteY7" fmla="*/ 266886 h 6172200"/>
              <a:gd name="connsiteX8" fmla="*/ 267246 w 7391400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91400" h="6172200">
                <a:moveTo>
                  <a:pt x="267246" y="0"/>
                </a:moveTo>
                <a:lnTo>
                  <a:pt x="7124155" y="0"/>
                </a:lnTo>
                <a:cubicBezTo>
                  <a:pt x="7271750" y="0"/>
                  <a:pt x="7391400" y="119489"/>
                  <a:pt x="7391400" y="266886"/>
                </a:cubicBezTo>
                <a:lnTo>
                  <a:pt x="7391400" y="5905314"/>
                </a:lnTo>
                <a:cubicBezTo>
                  <a:pt x="7391400" y="6052711"/>
                  <a:pt x="7271750" y="6172200"/>
                  <a:pt x="7124155" y="6172200"/>
                </a:cubicBezTo>
                <a:lnTo>
                  <a:pt x="267246" y="6172200"/>
                </a:lnTo>
                <a:cubicBezTo>
                  <a:pt x="119650" y="6172200"/>
                  <a:pt x="0" y="6052711"/>
                  <a:pt x="0" y="5905314"/>
                </a:cubicBezTo>
                <a:lnTo>
                  <a:pt x="0" y="266886"/>
                </a:lnTo>
                <a:cubicBezTo>
                  <a:pt x="0" y="119489"/>
                  <a:pt x="119650" y="0"/>
                  <a:pt x="267246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118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400"/>
            </a:lvl3pPr>
            <a:lvl4pPr marL="685800" indent="0">
              <a:buNone/>
              <a:defRPr sz="14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9B124E6D-88B1-474F-9E7C-C29F02FACC38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1612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2" y="5111854"/>
            <a:ext cx="3739279" cy="138988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5837EDE-723C-6CF6-EB95-3AEDA1F07E9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9373" y="320043"/>
            <a:ext cx="11509730" cy="4404825"/>
          </a:xfrm>
          <a:custGeom>
            <a:avLst/>
            <a:gdLst>
              <a:gd name="connsiteX0" fmla="*/ 299132 w 11509730"/>
              <a:gd name="connsiteY0" fmla="*/ 0 h 4404825"/>
              <a:gd name="connsiteX1" fmla="*/ 11210598 w 11509730"/>
              <a:gd name="connsiteY1" fmla="*/ 0 h 4404825"/>
              <a:gd name="connsiteX2" fmla="*/ 11509730 w 11509730"/>
              <a:gd name="connsiteY2" fmla="*/ 299132 h 4404825"/>
              <a:gd name="connsiteX3" fmla="*/ 11509730 w 11509730"/>
              <a:gd name="connsiteY3" fmla="*/ 4105693 h 4404825"/>
              <a:gd name="connsiteX4" fmla="*/ 11210598 w 11509730"/>
              <a:gd name="connsiteY4" fmla="*/ 4404825 h 4404825"/>
              <a:gd name="connsiteX5" fmla="*/ 299132 w 11509730"/>
              <a:gd name="connsiteY5" fmla="*/ 4404825 h 4404825"/>
              <a:gd name="connsiteX6" fmla="*/ 0 w 11509730"/>
              <a:gd name="connsiteY6" fmla="*/ 4105693 h 4404825"/>
              <a:gd name="connsiteX7" fmla="*/ 0 w 11509730"/>
              <a:gd name="connsiteY7" fmla="*/ 299132 h 4404825"/>
              <a:gd name="connsiteX8" fmla="*/ 299132 w 11509730"/>
              <a:gd name="connsiteY8" fmla="*/ 0 h 440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09730" h="4404825">
                <a:moveTo>
                  <a:pt x="299132" y="0"/>
                </a:moveTo>
                <a:lnTo>
                  <a:pt x="11210598" y="0"/>
                </a:lnTo>
                <a:cubicBezTo>
                  <a:pt x="11375804" y="0"/>
                  <a:pt x="11509730" y="133926"/>
                  <a:pt x="11509730" y="299132"/>
                </a:cubicBezTo>
                <a:lnTo>
                  <a:pt x="11509730" y="4105693"/>
                </a:lnTo>
                <a:cubicBezTo>
                  <a:pt x="11509730" y="4270899"/>
                  <a:pt x="11375804" y="4404825"/>
                  <a:pt x="11210598" y="4404825"/>
                </a:cubicBezTo>
                <a:lnTo>
                  <a:pt x="299132" y="4404825"/>
                </a:lnTo>
                <a:cubicBezTo>
                  <a:pt x="133926" y="4404825"/>
                  <a:pt x="0" y="4270899"/>
                  <a:pt x="0" y="4105693"/>
                </a:cubicBezTo>
                <a:lnTo>
                  <a:pt x="0" y="299132"/>
                </a:lnTo>
                <a:cubicBezTo>
                  <a:pt x="0" y="133926"/>
                  <a:pt x="133926" y="0"/>
                  <a:pt x="299132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21C7E-4348-443E-B7C8-EE213DFF1CB1}" type="datetime1">
              <a:rPr lang="en-US" smtClean="0"/>
              <a:t>10/30/25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51928" y="5111854"/>
            <a:ext cx="6400800" cy="138988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400"/>
            </a:lvl3pPr>
            <a:lvl4pPr marL="685800" indent="0">
              <a:buFont typeface="Arial" panose="020B0604020202020204" pitchFamily="34" charset="0"/>
              <a:buNone/>
              <a:defRPr sz="1400"/>
            </a:lvl4pPr>
            <a:lvl5pPr marL="914400" indent="0">
              <a:buFont typeface="Arial" panose="020B0604020202020204" pitchFamily="34" charset="0"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79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BCE7E7D-ED4A-B625-6CB8-4D71682F63D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9373" y="320042"/>
            <a:ext cx="11509730" cy="3458229"/>
          </a:xfrm>
          <a:custGeom>
            <a:avLst/>
            <a:gdLst>
              <a:gd name="connsiteX0" fmla="*/ 351529 w 11509730"/>
              <a:gd name="connsiteY0" fmla="*/ 0 h 3458229"/>
              <a:gd name="connsiteX1" fmla="*/ 11158201 w 11509730"/>
              <a:gd name="connsiteY1" fmla="*/ 0 h 3458229"/>
              <a:gd name="connsiteX2" fmla="*/ 11509730 w 11509730"/>
              <a:gd name="connsiteY2" fmla="*/ 351529 h 3458229"/>
              <a:gd name="connsiteX3" fmla="*/ 11509730 w 11509730"/>
              <a:gd name="connsiteY3" fmla="*/ 3106700 h 3458229"/>
              <a:gd name="connsiteX4" fmla="*/ 11158201 w 11509730"/>
              <a:gd name="connsiteY4" fmla="*/ 3458229 h 3458229"/>
              <a:gd name="connsiteX5" fmla="*/ 351529 w 11509730"/>
              <a:gd name="connsiteY5" fmla="*/ 3458229 h 3458229"/>
              <a:gd name="connsiteX6" fmla="*/ 0 w 11509730"/>
              <a:gd name="connsiteY6" fmla="*/ 3106700 h 3458229"/>
              <a:gd name="connsiteX7" fmla="*/ 0 w 11509730"/>
              <a:gd name="connsiteY7" fmla="*/ 351529 h 3458229"/>
              <a:gd name="connsiteX8" fmla="*/ 351529 w 11509730"/>
              <a:gd name="connsiteY8" fmla="*/ 0 h 345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09730" h="3458229">
                <a:moveTo>
                  <a:pt x="351529" y="0"/>
                </a:moveTo>
                <a:lnTo>
                  <a:pt x="11158201" y="0"/>
                </a:lnTo>
                <a:cubicBezTo>
                  <a:pt x="11352345" y="0"/>
                  <a:pt x="11509730" y="157385"/>
                  <a:pt x="11509730" y="351529"/>
                </a:cubicBezTo>
                <a:lnTo>
                  <a:pt x="11509730" y="3106700"/>
                </a:lnTo>
                <a:cubicBezTo>
                  <a:pt x="11509730" y="3300844"/>
                  <a:pt x="11352345" y="3458229"/>
                  <a:pt x="11158201" y="3458229"/>
                </a:cubicBezTo>
                <a:lnTo>
                  <a:pt x="351529" y="3458229"/>
                </a:lnTo>
                <a:cubicBezTo>
                  <a:pt x="157385" y="3458229"/>
                  <a:pt x="0" y="3300844"/>
                  <a:pt x="0" y="3106700"/>
                </a:cubicBezTo>
                <a:lnTo>
                  <a:pt x="0" y="351529"/>
                </a:lnTo>
                <a:cubicBezTo>
                  <a:pt x="0" y="157385"/>
                  <a:pt x="157385" y="0"/>
                  <a:pt x="351529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BB8D-1BA0-4790-987D-651470CA8928}" type="datetime1">
              <a:rPr lang="en-US" smtClean="0"/>
              <a:t>10/30/25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400"/>
            </a:lvl4pPr>
            <a:lvl5pPr marL="1085850" indent="-1714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86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11480"/>
            <a:ext cx="4590288" cy="373989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520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4873752"/>
            <a:ext cx="4206240" cy="1380744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5FC269D-AA10-2D35-8DD6-33E0E2CC40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591348" y="343038"/>
            <a:ext cx="6257031" cy="6172200"/>
          </a:xfrm>
          <a:custGeom>
            <a:avLst/>
            <a:gdLst>
              <a:gd name="connsiteX0" fmla="*/ 318609 w 6257031"/>
              <a:gd name="connsiteY0" fmla="*/ 0 h 6172200"/>
              <a:gd name="connsiteX1" fmla="*/ 5938422 w 6257031"/>
              <a:gd name="connsiteY1" fmla="*/ 0 h 6172200"/>
              <a:gd name="connsiteX2" fmla="*/ 6257031 w 6257031"/>
              <a:gd name="connsiteY2" fmla="*/ 318609 h 6172200"/>
              <a:gd name="connsiteX3" fmla="*/ 6257031 w 6257031"/>
              <a:gd name="connsiteY3" fmla="*/ 5853591 h 6172200"/>
              <a:gd name="connsiteX4" fmla="*/ 5938422 w 6257031"/>
              <a:gd name="connsiteY4" fmla="*/ 6172200 h 6172200"/>
              <a:gd name="connsiteX5" fmla="*/ 318609 w 6257031"/>
              <a:gd name="connsiteY5" fmla="*/ 6172200 h 6172200"/>
              <a:gd name="connsiteX6" fmla="*/ 0 w 6257031"/>
              <a:gd name="connsiteY6" fmla="*/ 5853591 h 6172200"/>
              <a:gd name="connsiteX7" fmla="*/ 0 w 6257031"/>
              <a:gd name="connsiteY7" fmla="*/ 318609 h 6172200"/>
              <a:gd name="connsiteX8" fmla="*/ 318609 w 6257031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57031" h="6172200">
                <a:moveTo>
                  <a:pt x="318609" y="0"/>
                </a:moveTo>
                <a:lnTo>
                  <a:pt x="5938422" y="0"/>
                </a:lnTo>
                <a:cubicBezTo>
                  <a:pt x="6114385" y="0"/>
                  <a:pt x="6257031" y="142646"/>
                  <a:pt x="6257031" y="318609"/>
                </a:cubicBezTo>
                <a:lnTo>
                  <a:pt x="6257031" y="5853591"/>
                </a:lnTo>
                <a:cubicBezTo>
                  <a:pt x="6257031" y="6029554"/>
                  <a:pt x="6114385" y="6172200"/>
                  <a:pt x="5938422" y="6172200"/>
                </a:cubicBezTo>
                <a:lnTo>
                  <a:pt x="318609" y="6172200"/>
                </a:lnTo>
                <a:cubicBezTo>
                  <a:pt x="142646" y="6172200"/>
                  <a:pt x="0" y="6029554"/>
                  <a:pt x="0" y="5853591"/>
                </a:cubicBezTo>
                <a:lnTo>
                  <a:pt x="0" y="318609"/>
                </a:lnTo>
                <a:cubicBezTo>
                  <a:pt x="0" y="142646"/>
                  <a:pt x="142646" y="0"/>
                  <a:pt x="318609" y="0"/>
                </a:cubicBez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fld id="{164B5AC7-D387-41BC-BBB6-F6DD0E8CACDB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4692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A25225-80A2-7139-2A81-39CA926639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9373" y="3067414"/>
            <a:ext cx="11509730" cy="3458229"/>
          </a:xfrm>
          <a:custGeom>
            <a:avLst/>
            <a:gdLst>
              <a:gd name="connsiteX0" fmla="*/ 351529 w 11509730"/>
              <a:gd name="connsiteY0" fmla="*/ 0 h 3458229"/>
              <a:gd name="connsiteX1" fmla="*/ 11158201 w 11509730"/>
              <a:gd name="connsiteY1" fmla="*/ 0 h 3458229"/>
              <a:gd name="connsiteX2" fmla="*/ 11509730 w 11509730"/>
              <a:gd name="connsiteY2" fmla="*/ 351529 h 3458229"/>
              <a:gd name="connsiteX3" fmla="*/ 11509730 w 11509730"/>
              <a:gd name="connsiteY3" fmla="*/ 3106700 h 3458229"/>
              <a:gd name="connsiteX4" fmla="*/ 11158201 w 11509730"/>
              <a:gd name="connsiteY4" fmla="*/ 3458229 h 3458229"/>
              <a:gd name="connsiteX5" fmla="*/ 351529 w 11509730"/>
              <a:gd name="connsiteY5" fmla="*/ 3458229 h 3458229"/>
              <a:gd name="connsiteX6" fmla="*/ 0 w 11509730"/>
              <a:gd name="connsiteY6" fmla="*/ 3106700 h 3458229"/>
              <a:gd name="connsiteX7" fmla="*/ 0 w 11509730"/>
              <a:gd name="connsiteY7" fmla="*/ 351529 h 3458229"/>
              <a:gd name="connsiteX8" fmla="*/ 351529 w 11509730"/>
              <a:gd name="connsiteY8" fmla="*/ 0 h 345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09730" h="3458229">
                <a:moveTo>
                  <a:pt x="351529" y="0"/>
                </a:moveTo>
                <a:lnTo>
                  <a:pt x="11158201" y="0"/>
                </a:lnTo>
                <a:cubicBezTo>
                  <a:pt x="11352345" y="0"/>
                  <a:pt x="11509730" y="157385"/>
                  <a:pt x="11509730" y="351529"/>
                </a:cubicBezTo>
                <a:lnTo>
                  <a:pt x="11509730" y="3106700"/>
                </a:lnTo>
                <a:cubicBezTo>
                  <a:pt x="11509730" y="3300844"/>
                  <a:pt x="11352345" y="3458229"/>
                  <a:pt x="11158201" y="3458229"/>
                </a:cubicBezTo>
                <a:lnTo>
                  <a:pt x="351529" y="3458229"/>
                </a:lnTo>
                <a:cubicBezTo>
                  <a:pt x="157385" y="3458229"/>
                  <a:pt x="0" y="3300844"/>
                  <a:pt x="0" y="3106700"/>
                </a:cubicBezTo>
                <a:lnTo>
                  <a:pt x="0" y="351529"/>
                </a:lnTo>
                <a:cubicBezTo>
                  <a:pt x="0" y="157385"/>
                  <a:pt x="157385" y="0"/>
                  <a:pt x="351529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519672"/>
            <a:ext cx="3494314" cy="338328"/>
          </a:xfrm>
        </p:spPr>
        <p:txBody>
          <a:bodyPr/>
          <a:lstStyle/>
          <a:p>
            <a:fld id="{48CD4B21-9C97-4358-8E22-9F49A31BDF6B}" type="datetime1">
              <a:rPr lang="en-US" smtClean="0"/>
              <a:t>10/30/25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400"/>
            </a:lvl4pPr>
            <a:lvl5pPr marL="1085850" indent="-1714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6519672"/>
            <a:ext cx="2805405" cy="338328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6519672"/>
            <a:ext cx="429207" cy="338328"/>
          </a:xfrm>
        </p:spPr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53268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03504"/>
            <a:ext cx="11155680" cy="970463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5F6FDB5-F783-3538-287C-754C11C309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9768" y="1828800"/>
            <a:ext cx="6176399" cy="4425696"/>
          </a:xfrm>
          <a:custGeom>
            <a:avLst/>
            <a:gdLst>
              <a:gd name="connsiteX0" fmla="*/ 325421 w 6450717"/>
              <a:gd name="connsiteY0" fmla="*/ 0 h 4425696"/>
              <a:gd name="connsiteX1" fmla="*/ 6125296 w 6450717"/>
              <a:gd name="connsiteY1" fmla="*/ 0 h 4425696"/>
              <a:gd name="connsiteX2" fmla="*/ 6450717 w 6450717"/>
              <a:gd name="connsiteY2" fmla="*/ 325421 h 4425696"/>
              <a:gd name="connsiteX3" fmla="*/ 6450717 w 6450717"/>
              <a:gd name="connsiteY3" fmla="*/ 4100275 h 4425696"/>
              <a:gd name="connsiteX4" fmla="*/ 6125296 w 6450717"/>
              <a:gd name="connsiteY4" fmla="*/ 4425696 h 4425696"/>
              <a:gd name="connsiteX5" fmla="*/ 325421 w 6450717"/>
              <a:gd name="connsiteY5" fmla="*/ 4425696 h 4425696"/>
              <a:gd name="connsiteX6" fmla="*/ 0 w 6450717"/>
              <a:gd name="connsiteY6" fmla="*/ 4100275 h 4425696"/>
              <a:gd name="connsiteX7" fmla="*/ 0 w 6450717"/>
              <a:gd name="connsiteY7" fmla="*/ 325421 h 4425696"/>
              <a:gd name="connsiteX8" fmla="*/ 325421 w 6450717"/>
              <a:gd name="connsiteY8" fmla="*/ 0 h 4425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50717" h="4425696">
                <a:moveTo>
                  <a:pt x="325421" y="0"/>
                </a:moveTo>
                <a:lnTo>
                  <a:pt x="6125296" y="0"/>
                </a:lnTo>
                <a:cubicBezTo>
                  <a:pt x="6305021" y="0"/>
                  <a:pt x="6450717" y="145696"/>
                  <a:pt x="6450717" y="325421"/>
                </a:cubicBezTo>
                <a:lnTo>
                  <a:pt x="6450717" y="4100275"/>
                </a:lnTo>
                <a:cubicBezTo>
                  <a:pt x="6450717" y="4280000"/>
                  <a:pt x="6305021" y="4425696"/>
                  <a:pt x="6125296" y="4425696"/>
                </a:cubicBezTo>
                <a:lnTo>
                  <a:pt x="325421" y="4425696"/>
                </a:lnTo>
                <a:cubicBezTo>
                  <a:pt x="145696" y="4425696"/>
                  <a:pt x="0" y="4280000"/>
                  <a:pt x="0" y="4100275"/>
                </a:cubicBezTo>
                <a:lnTo>
                  <a:pt x="0" y="325421"/>
                </a:lnTo>
                <a:cubicBezTo>
                  <a:pt x="0" y="145696"/>
                  <a:pt x="145696" y="0"/>
                  <a:pt x="325421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87768" y="1828800"/>
            <a:ext cx="429768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8FABC-5F70-4DE9-8A42-1DE3D93319BF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530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48639"/>
            <a:ext cx="4855464" cy="1453896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5F2F272-6D18-7E06-3E9A-D10C5C50219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0075" y="2293496"/>
            <a:ext cx="4775158" cy="4039043"/>
          </a:xfrm>
          <a:custGeom>
            <a:avLst/>
            <a:gdLst>
              <a:gd name="connsiteX0" fmla="*/ 305917 w 4855463"/>
              <a:gd name="connsiteY0" fmla="*/ 0 h 4039043"/>
              <a:gd name="connsiteX1" fmla="*/ 4549547 w 4855463"/>
              <a:gd name="connsiteY1" fmla="*/ 0 h 4039043"/>
              <a:gd name="connsiteX2" fmla="*/ 4849249 w 4855463"/>
              <a:gd name="connsiteY2" fmla="*/ 244264 h 4039043"/>
              <a:gd name="connsiteX3" fmla="*/ 4855463 w 4855463"/>
              <a:gd name="connsiteY3" fmla="*/ 305907 h 4039043"/>
              <a:gd name="connsiteX4" fmla="*/ 4855463 w 4855463"/>
              <a:gd name="connsiteY4" fmla="*/ 3733136 h 4039043"/>
              <a:gd name="connsiteX5" fmla="*/ 4849249 w 4855463"/>
              <a:gd name="connsiteY5" fmla="*/ 3794779 h 4039043"/>
              <a:gd name="connsiteX6" fmla="*/ 4549547 w 4855463"/>
              <a:gd name="connsiteY6" fmla="*/ 4039043 h 4039043"/>
              <a:gd name="connsiteX7" fmla="*/ 305917 w 4855463"/>
              <a:gd name="connsiteY7" fmla="*/ 4039043 h 4039043"/>
              <a:gd name="connsiteX8" fmla="*/ 0 w 4855463"/>
              <a:gd name="connsiteY8" fmla="*/ 3733126 h 4039043"/>
              <a:gd name="connsiteX9" fmla="*/ 0 w 4855463"/>
              <a:gd name="connsiteY9" fmla="*/ 305917 h 4039043"/>
              <a:gd name="connsiteX10" fmla="*/ 305917 w 4855463"/>
              <a:gd name="connsiteY10" fmla="*/ 0 h 403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855463" h="4039043">
                <a:moveTo>
                  <a:pt x="305917" y="0"/>
                </a:moveTo>
                <a:lnTo>
                  <a:pt x="4549547" y="0"/>
                </a:lnTo>
                <a:cubicBezTo>
                  <a:pt x="4697381" y="0"/>
                  <a:pt x="4820723" y="104863"/>
                  <a:pt x="4849249" y="244264"/>
                </a:cubicBezTo>
                <a:lnTo>
                  <a:pt x="4855463" y="305907"/>
                </a:lnTo>
                <a:lnTo>
                  <a:pt x="4855463" y="3733136"/>
                </a:lnTo>
                <a:lnTo>
                  <a:pt x="4849249" y="3794779"/>
                </a:lnTo>
                <a:cubicBezTo>
                  <a:pt x="4820723" y="3934180"/>
                  <a:pt x="4697381" y="4039043"/>
                  <a:pt x="4549547" y="4039043"/>
                </a:cubicBezTo>
                <a:lnTo>
                  <a:pt x="305917" y="4039043"/>
                </a:lnTo>
                <a:cubicBezTo>
                  <a:pt x="136964" y="4039043"/>
                  <a:pt x="0" y="3902079"/>
                  <a:pt x="0" y="3733126"/>
                </a:cubicBezTo>
                <a:lnTo>
                  <a:pt x="0" y="305917"/>
                </a:lnTo>
                <a:cubicBezTo>
                  <a:pt x="0" y="136964"/>
                  <a:pt x="136964" y="0"/>
                  <a:pt x="305917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32AAB-0859-49C5-9F81-D3744B520913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2354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0218"/>
            <a:ext cx="3827439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4639E5C-EF58-65A1-C364-F58DE761581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0075" y="2293494"/>
            <a:ext cx="3666744" cy="4039044"/>
          </a:xfrm>
          <a:custGeom>
            <a:avLst/>
            <a:gdLst>
              <a:gd name="connsiteX0" fmla="*/ 292716 w 3666744"/>
              <a:gd name="connsiteY0" fmla="*/ 0 h 4039044"/>
              <a:gd name="connsiteX1" fmla="*/ 3374028 w 3666744"/>
              <a:gd name="connsiteY1" fmla="*/ 0 h 4039044"/>
              <a:gd name="connsiteX2" fmla="*/ 3666744 w 3666744"/>
              <a:gd name="connsiteY2" fmla="*/ 292716 h 4039044"/>
              <a:gd name="connsiteX3" fmla="*/ 3666744 w 3666744"/>
              <a:gd name="connsiteY3" fmla="*/ 3746328 h 4039044"/>
              <a:gd name="connsiteX4" fmla="*/ 3374028 w 3666744"/>
              <a:gd name="connsiteY4" fmla="*/ 4039044 h 4039044"/>
              <a:gd name="connsiteX5" fmla="*/ 292716 w 3666744"/>
              <a:gd name="connsiteY5" fmla="*/ 4039044 h 4039044"/>
              <a:gd name="connsiteX6" fmla="*/ 0 w 3666744"/>
              <a:gd name="connsiteY6" fmla="*/ 3746328 h 4039044"/>
              <a:gd name="connsiteX7" fmla="*/ 0 w 3666744"/>
              <a:gd name="connsiteY7" fmla="*/ 292716 h 4039044"/>
              <a:gd name="connsiteX8" fmla="*/ 292716 w 3666744"/>
              <a:gd name="connsiteY8" fmla="*/ 0 h 4039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66744" h="4039044">
                <a:moveTo>
                  <a:pt x="292716" y="0"/>
                </a:moveTo>
                <a:lnTo>
                  <a:pt x="3374028" y="0"/>
                </a:lnTo>
                <a:cubicBezTo>
                  <a:pt x="3535691" y="0"/>
                  <a:pt x="3666744" y="131053"/>
                  <a:pt x="3666744" y="292716"/>
                </a:cubicBezTo>
                <a:lnTo>
                  <a:pt x="3666744" y="3746328"/>
                </a:lnTo>
                <a:cubicBezTo>
                  <a:pt x="3666744" y="3907991"/>
                  <a:pt x="3535691" y="4039044"/>
                  <a:pt x="3374028" y="4039044"/>
                </a:cubicBezTo>
                <a:lnTo>
                  <a:pt x="292716" y="4039044"/>
                </a:lnTo>
                <a:cubicBezTo>
                  <a:pt x="131053" y="4039044"/>
                  <a:pt x="0" y="3907991"/>
                  <a:pt x="0" y="3746328"/>
                </a:cubicBezTo>
                <a:lnTo>
                  <a:pt x="0" y="292716"/>
                </a:lnTo>
                <a:cubicBezTo>
                  <a:pt x="0" y="131053"/>
                  <a:pt x="131053" y="0"/>
                  <a:pt x="292716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20787" y="549275"/>
            <a:ext cx="6561138" cy="57881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C0E27-EFA9-4706-B7B3-384BAC09CA5C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2239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242A1-A384-8CB1-904B-45EEDF23C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776" y="4992624"/>
            <a:ext cx="11201400" cy="1225296"/>
          </a:xfrm>
        </p:spPr>
        <p:txBody>
          <a:bodyPr anchor="t">
            <a:norm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C6FDB9-A3B3-A4DB-D081-D27ECC704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38527-6BF7-45BD-8E9C-2BDCA53716A3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6D72DC-8ED1-FAB8-CD4C-7BDCAEA2C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BFCFB0-1D5D-C25F-A74C-5CFB9C195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F59BDE-94E7-56D6-3D7F-6145311BA2D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93776" y="786384"/>
            <a:ext cx="11201400" cy="4206240"/>
          </a:xfrm>
        </p:spPr>
        <p:txBody>
          <a:bodyPr anchor="b">
            <a:normAutofit/>
          </a:bodyPr>
          <a:lstStyle>
            <a:lvl1pPr marL="0" indent="0" algn="ctr">
              <a:buNone/>
              <a:defRPr sz="27800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381973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242A1-A384-8CB1-904B-45EEDF23C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776" y="4992624"/>
            <a:ext cx="11201400" cy="1225296"/>
          </a:xfrm>
        </p:spPr>
        <p:txBody>
          <a:bodyPr anchor="t">
            <a:normAutofit/>
          </a:bodyPr>
          <a:lstStyle>
            <a:lvl1pPr algn="ctr">
              <a:lnSpc>
                <a:spcPct val="1200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C6FDB9-A3B3-A4DB-D081-D27ECC704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2D2C4-0829-4B37-AFA9-97EED5EA275A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6D72DC-8ED1-FAB8-CD4C-7BDCAEA2C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BFCFB0-1D5D-C25F-A74C-5CFB9C195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F59BDE-94E7-56D6-3D7F-6145311BA2D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93776" y="786384"/>
            <a:ext cx="11201400" cy="4206240"/>
          </a:xfrm>
        </p:spPr>
        <p:txBody>
          <a:bodyPr anchor="b">
            <a:normAutofit/>
          </a:bodyPr>
          <a:lstStyle>
            <a:lvl1pPr marL="0" indent="0" algn="ctr">
              <a:buNone/>
              <a:defRPr sz="27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6030178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242A1-A384-8CB1-904B-45EEDF23C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809744"/>
            <a:ext cx="5897880" cy="135331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20000"/>
              </a:lnSpc>
              <a:defRPr lang="en-US" sz="2800" dirty="0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C6FDB9-A3B3-A4DB-D081-D27ECC704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3353C-D70D-4D92-85A4-BE6E7FCC2830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6D72DC-8ED1-FAB8-CD4C-7BDCAEA2C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BFCFB0-1D5D-C25F-A74C-5CFB9C195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F59BDE-94E7-56D6-3D7F-6145311BA2D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9768" y="603504"/>
            <a:ext cx="11201400" cy="4206240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lang="en-US" sz="27800" dirty="0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614664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914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622C3-A8C0-4CE4-AFAA-25D23CB3242F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750831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914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B6EAC-4E38-4BC4-964B-55A6571A4EBF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397115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914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2DDD8-66B1-484C-ABC1-3F6C2E131531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181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11480"/>
            <a:ext cx="5397718" cy="373989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660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4873752"/>
            <a:ext cx="4517136" cy="1380744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fld id="{A0D73698-4765-4C7F-8C74-6EF048F95E94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8F28510C-0939-D915-FCC8-7D8AD447578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20113" y="342900"/>
            <a:ext cx="5131133" cy="6172200"/>
          </a:xfrm>
          <a:custGeom>
            <a:avLst/>
            <a:gdLst>
              <a:gd name="connsiteX0" fmla="*/ 305905 w 5334000"/>
              <a:gd name="connsiteY0" fmla="*/ 0 h 6172200"/>
              <a:gd name="connsiteX1" fmla="*/ 5028095 w 5334000"/>
              <a:gd name="connsiteY1" fmla="*/ 0 h 6172200"/>
              <a:gd name="connsiteX2" fmla="*/ 5334000 w 5334000"/>
              <a:gd name="connsiteY2" fmla="*/ 305905 h 6172200"/>
              <a:gd name="connsiteX3" fmla="*/ 5334000 w 5334000"/>
              <a:gd name="connsiteY3" fmla="*/ 5866295 h 6172200"/>
              <a:gd name="connsiteX4" fmla="*/ 5028095 w 5334000"/>
              <a:gd name="connsiteY4" fmla="*/ 6172200 h 6172200"/>
              <a:gd name="connsiteX5" fmla="*/ 305905 w 5334000"/>
              <a:gd name="connsiteY5" fmla="*/ 6172200 h 6172200"/>
              <a:gd name="connsiteX6" fmla="*/ 0 w 5334000"/>
              <a:gd name="connsiteY6" fmla="*/ 5866295 h 6172200"/>
              <a:gd name="connsiteX7" fmla="*/ 0 w 5334000"/>
              <a:gd name="connsiteY7" fmla="*/ 305905 h 6172200"/>
              <a:gd name="connsiteX8" fmla="*/ 305905 w 5334000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4000" h="6172200">
                <a:moveTo>
                  <a:pt x="305905" y="0"/>
                </a:moveTo>
                <a:lnTo>
                  <a:pt x="5028095" y="0"/>
                </a:lnTo>
                <a:cubicBezTo>
                  <a:pt x="5197042" y="0"/>
                  <a:pt x="5334000" y="136958"/>
                  <a:pt x="5334000" y="305905"/>
                </a:cubicBezTo>
                <a:lnTo>
                  <a:pt x="5334000" y="5866295"/>
                </a:lnTo>
                <a:cubicBezTo>
                  <a:pt x="5334000" y="6035242"/>
                  <a:pt x="5197042" y="6172200"/>
                  <a:pt x="5028095" y="6172200"/>
                </a:cubicBezTo>
                <a:lnTo>
                  <a:pt x="305905" y="6172200"/>
                </a:lnTo>
                <a:cubicBezTo>
                  <a:pt x="136958" y="6172200"/>
                  <a:pt x="0" y="6035242"/>
                  <a:pt x="0" y="5866295"/>
                </a:cubicBezTo>
                <a:lnTo>
                  <a:pt x="0" y="305905"/>
                </a:lnTo>
                <a:cubicBezTo>
                  <a:pt x="0" y="136958"/>
                  <a:pt x="136958" y="0"/>
                  <a:pt x="305905" y="0"/>
                </a:cubicBez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03859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1542D-3EA5-35E3-406E-8496EA7D40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36776" y="5276088"/>
            <a:ext cx="9061704" cy="466344"/>
          </a:xfrm>
        </p:spPr>
        <p:txBody>
          <a:bodyPr anchor="t">
            <a:normAutofit/>
          </a:bodyPr>
          <a:lstStyle>
            <a:lvl1pPr>
              <a:lnSpc>
                <a:spcPct val="120000"/>
              </a:lnSpc>
              <a:defRPr sz="2200" b="1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BBD3F2A-2B85-D7B7-24A2-D01A281CD7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99616" y="1828800"/>
            <a:ext cx="9198864" cy="2871216"/>
          </a:xfrm>
        </p:spPr>
        <p:txBody>
          <a:bodyPr anchor="ctr">
            <a:normAutofit/>
          </a:bodyPr>
          <a:lstStyle>
            <a:lvl1pPr marL="137160" indent="-13716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/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4CA6F2-8C52-8488-999E-FEF7877B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C5-37D0-4E5C-8671-D7D2A06BE21B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FB98B-06E5-997A-53DA-CC0E6A618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59DD64-9865-92B3-BED2-F770E976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55403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351F96B-ED98-BF55-D2B0-047000EF48E1}"/>
              </a:ext>
            </a:extLst>
          </p:cNvPr>
          <p:cNvSpPr/>
          <p:nvPr/>
        </p:nvSpPr>
        <p:spPr>
          <a:xfrm>
            <a:off x="806386" y="760151"/>
            <a:ext cx="10579222" cy="5337698"/>
          </a:xfrm>
          <a:prstGeom prst="roundRect">
            <a:avLst>
              <a:gd name="adj" fmla="val 6093"/>
            </a:avLst>
          </a:prstGeom>
          <a:solidFill>
            <a:schemeClr val="bg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0EDE6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31542D-3EA5-35E3-406E-8496EA7D40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1368" y="5120640"/>
            <a:ext cx="8549640" cy="621792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BBD3F2A-2B85-D7B7-24A2-D01A281CD7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655064" y="2093976"/>
            <a:ext cx="8695944" cy="2130552"/>
          </a:xfrm>
        </p:spPr>
        <p:txBody>
          <a:bodyPr anchor="ctr">
            <a:normAutofit/>
          </a:bodyPr>
          <a:lstStyle>
            <a:lvl1pPr marL="137160" indent="-13716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600"/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4CA6F2-8C52-8488-999E-FEF7877B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FC37-12B5-4EB9-BB05-B5E210E93FF0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FB98B-06E5-997A-53DA-CC0E6A618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59DD64-9865-92B3-BED2-F770E976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172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1542D-3EA5-35E3-406E-8496EA7D40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556" y="4965192"/>
            <a:ext cx="9450699" cy="1289304"/>
          </a:xfrm>
        </p:spPr>
        <p:txBody>
          <a:bodyPr anchor="b">
            <a:normAutofit/>
          </a:bodyPr>
          <a:lstStyle>
            <a:lvl1pPr>
              <a:lnSpc>
                <a:spcPct val="12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BBD3F2A-2B85-D7B7-24A2-D01A281CD7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9768" y="438912"/>
            <a:ext cx="9619488" cy="452628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800"/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4CA6F2-8C52-8488-999E-FEF7877B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F6F3-6829-4CDD-B3A1-8F321E27194A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FB98B-06E5-997A-53DA-CC0E6A618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59DD64-9865-92B3-BED2-F770E976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3007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1542D-3EA5-35E3-406E-8496EA7D40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556" y="4965192"/>
            <a:ext cx="9148947" cy="1289304"/>
          </a:xfrm>
        </p:spPr>
        <p:txBody>
          <a:bodyPr anchor="b">
            <a:normAutofit/>
          </a:bodyPr>
          <a:lstStyle>
            <a:lvl1pPr>
              <a:lnSpc>
                <a:spcPct val="12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BBD3F2A-2B85-D7B7-24A2-D01A281CD7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9768" y="1179576"/>
            <a:ext cx="9317736" cy="3785616"/>
          </a:xfrm>
        </p:spPr>
        <p:txBody>
          <a:bodyPr anchor="b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800"/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4CA6F2-8C52-8488-999E-FEF7877B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6652C-AA1E-4738-883B-0336FAAA5DB1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FB98B-06E5-997A-53DA-CC0E6A618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59DD64-9865-92B3-BED2-F770E976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495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94248"/>
            <a:ext cx="11164825" cy="9584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7BFCD9-16A4-5745-7BB3-7836095FF1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0213" y="2020825"/>
            <a:ext cx="5211762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30EDC57-7D17-D4C8-5C60-A44A480EA9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81750" y="2020824"/>
            <a:ext cx="5213350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56A5-925A-45AB-8491-C696F304662B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47731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276166"/>
            <a:ext cx="11164824" cy="9765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9767" y="1380744"/>
            <a:ext cx="5212080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B5BB1DC-4DAA-D220-25A9-5752C158FD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0213" y="2020888"/>
            <a:ext cx="5211762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2512" y="1380744"/>
            <a:ext cx="5212080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AB67A04-5E8D-18C5-D47A-A5B5CFE568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81750" y="2020888"/>
            <a:ext cx="5213350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82B41-9B9A-4653-8E8E-9D57A4983847}" type="datetime1">
              <a:rPr lang="en-US" smtClean="0"/>
              <a:t>10/30/25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3736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0A14-C874-4C11-943E-4B7AAF73B997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74229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60914-BFFA-4E5B-B382-06A92C8508A8}" type="datetime1">
              <a:rPr lang="en-US" smtClean="0"/>
              <a:t>10/30/25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0248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3615"/>
            <a:ext cx="3595634" cy="221284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9769" y="2823029"/>
            <a:ext cx="3309608" cy="3481355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6995" y="553616"/>
            <a:ext cx="6466741" cy="5752566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E75D-2E4A-469A-9092-8B43711F5315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879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7784"/>
            <a:ext cx="3593592" cy="221231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9767" y="2826137"/>
            <a:ext cx="3310128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ADACA751-BBB2-3E33-EA6C-54B4A7F6842B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4502843" y="342901"/>
            <a:ext cx="7346258" cy="6172198"/>
          </a:xfrm>
          <a:custGeom>
            <a:avLst/>
            <a:gdLst>
              <a:gd name="connsiteX0" fmla="*/ 264355 w 6785782"/>
              <a:gd name="connsiteY0" fmla="*/ 0 h 6172198"/>
              <a:gd name="connsiteX1" fmla="*/ 6521427 w 6785782"/>
              <a:gd name="connsiteY1" fmla="*/ 0 h 6172198"/>
              <a:gd name="connsiteX2" fmla="*/ 6785782 w 6785782"/>
              <a:gd name="connsiteY2" fmla="*/ 264355 h 6172198"/>
              <a:gd name="connsiteX3" fmla="*/ 6785782 w 6785782"/>
              <a:gd name="connsiteY3" fmla="*/ 5907843 h 6172198"/>
              <a:gd name="connsiteX4" fmla="*/ 6521427 w 6785782"/>
              <a:gd name="connsiteY4" fmla="*/ 6172198 h 6172198"/>
              <a:gd name="connsiteX5" fmla="*/ 264355 w 6785782"/>
              <a:gd name="connsiteY5" fmla="*/ 6172198 h 6172198"/>
              <a:gd name="connsiteX6" fmla="*/ 0 w 6785782"/>
              <a:gd name="connsiteY6" fmla="*/ 5907843 h 6172198"/>
              <a:gd name="connsiteX7" fmla="*/ 0 w 6785782"/>
              <a:gd name="connsiteY7" fmla="*/ 264355 h 6172198"/>
              <a:gd name="connsiteX8" fmla="*/ 264355 w 6785782"/>
              <a:gd name="connsiteY8" fmla="*/ 0 h 617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782" h="6172198">
                <a:moveTo>
                  <a:pt x="264355" y="0"/>
                </a:moveTo>
                <a:lnTo>
                  <a:pt x="6521427" y="0"/>
                </a:lnTo>
                <a:cubicBezTo>
                  <a:pt x="6667426" y="0"/>
                  <a:pt x="6785782" y="118356"/>
                  <a:pt x="6785782" y="264355"/>
                </a:cubicBezTo>
                <a:lnTo>
                  <a:pt x="6785782" y="5907843"/>
                </a:lnTo>
                <a:cubicBezTo>
                  <a:pt x="6785782" y="6053842"/>
                  <a:pt x="6667426" y="6172198"/>
                  <a:pt x="6521427" y="6172198"/>
                </a:cubicBezTo>
                <a:lnTo>
                  <a:pt x="264355" y="6172198"/>
                </a:lnTo>
                <a:cubicBezTo>
                  <a:pt x="118356" y="6172198"/>
                  <a:pt x="0" y="6053842"/>
                  <a:pt x="0" y="5907843"/>
                </a:cubicBezTo>
                <a:lnTo>
                  <a:pt x="0" y="264355"/>
                </a:lnTo>
                <a:cubicBezTo>
                  <a:pt x="0" y="118356"/>
                  <a:pt x="118356" y="0"/>
                  <a:pt x="264355" y="0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FD38-01FF-4539-8A35-AB19E4D5C3A7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55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9480" y="411480"/>
            <a:ext cx="4361688" cy="396849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520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69480" y="4873752"/>
            <a:ext cx="4206240" cy="1380744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5FC269D-AA10-2D35-8DD6-33E0E2CC40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7472" y="343038"/>
            <a:ext cx="6257031" cy="6172200"/>
          </a:xfrm>
          <a:custGeom>
            <a:avLst/>
            <a:gdLst>
              <a:gd name="connsiteX0" fmla="*/ 318609 w 6257031"/>
              <a:gd name="connsiteY0" fmla="*/ 0 h 6172200"/>
              <a:gd name="connsiteX1" fmla="*/ 5938422 w 6257031"/>
              <a:gd name="connsiteY1" fmla="*/ 0 h 6172200"/>
              <a:gd name="connsiteX2" fmla="*/ 6257031 w 6257031"/>
              <a:gd name="connsiteY2" fmla="*/ 318609 h 6172200"/>
              <a:gd name="connsiteX3" fmla="*/ 6257031 w 6257031"/>
              <a:gd name="connsiteY3" fmla="*/ 5853591 h 6172200"/>
              <a:gd name="connsiteX4" fmla="*/ 5938422 w 6257031"/>
              <a:gd name="connsiteY4" fmla="*/ 6172200 h 6172200"/>
              <a:gd name="connsiteX5" fmla="*/ 318609 w 6257031"/>
              <a:gd name="connsiteY5" fmla="*/ 6172200 h 6172200"/>
              <a:gd name="connsiteX6" fmla="*/ 0 w 6257031"/>
              <a:gd name="connsiteY6" fmla="*/ 5853591 h 6172200"/>
              <a:gd name="connsiteX7" fmla="*/ 0 w 6257031"/>
              <a:gd name="connsiteY7" fmla="*/ 318609 h 6172200"/>
              <a:gd name="connsiteX8" fmla="*/ 318609 w 6257031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57031" h="6172200">
                <a:moveTo>
                  <a:pt x="318609" y="0"/>
                </a:moveTo>
                <a:lnTo>
                  <a:pt x="5938422" y="0"/>
                </a:lnTo>
                <a:cubicBezTo>
                  <a:pt x="6114385" y="0"/>
                  <a:pt x="6257031" y="142646"/>
                  <a:pt x="6257031" y="318609"/>
                </a:cubicBezTo>
                <a:lnTo>
                  <a:pt x="6257031" y="5853591"/>
                </a:lnTo>
                <a:cubicBezTo>
                  <a:pt x="6257031" y="6029554"/>
                  <a:pt x="6114385" y="6172200"/>
                  <a:pt x="5938422" y="6172200"/>
                </a:cubicBezTo>
                <a:lnTo>
                  <a:pt x="318609" y="6172200"/>
                </a:lnTo>
                <a:cubicBezTo>
                  <a:pt x="142646" y="6172200"/>
                  <a:pt x="0" y="6029554"/>
                  <a:pt x="0" y="5853591"/>
                </a:cubicBezTo>
                <a:lnTo>
                  <a:pt x="0" y="318609"/>
                </a:lnTo>
                <a:cubicBezTo>
                  <a:pt x="0" y="142646"/>
                  <a:pt x="142646" y="0"/>
                  <a:pt x="318609" y="0"/>
                </a:cubicBez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fld id="{19A3EA51-69C4-4090-B98A-31CA47A2E35E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417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29768"/>
            <a:ext cx="10890374" cy="1627632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9768" y="3264408"/>
            <a:ext cx="10890374" cy="2834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5BFC-EF85-4C2B-8809-2F9E7D76A143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9307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627318"/>
            <a:ext cx="7370064" cy="184202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3622673"/>
            <a:ext cx="7370064" cy="2231136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  <a:lvl2pPr marL="228600" indent="0">
              <a:buNone/>
              <a:defRPr lang="en-US" dirty="0"/>
            </a:lvl2pPr>
            <a:lvl3pPr marL="457200" indent="0">
              <a:buNone/>
              <a:defRPr lang="en-US" dirty="0"/>
            </a:lvl3pPr>
            <a:lvl4pPr marL="685800" indent="0">
              <a:buNone/>
              <a:defRPr lang="en-US" dirty="0"/>
            </a:lvl4pPr>
            <a:lvl5pPr marL="914400" indent="0">
              <a:buNone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805FF-0F6F-4DB7-B5D6-9BF14E40F716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371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38912"/>
            <a:ext cx="9317736" cy="445312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960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4965192"/>
            <a:ext cx="5431536" cy="1289304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6633933-AD95-42CF-A390-A7073FD506A1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49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8176" y="1536192"/>
            <a:ext cx="9171432" cy="2615184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8176" y="4427554"/>
            <a:ext cx="9171432" cy="114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D50E307-C64C-483A-9485-A61D01D72197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265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38912"/>
            <a:ext cx="11494008" cy="465429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250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5093208"/>
            <a:ext cx="5669280" cy="1161288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BC36CA3-7064-4E52-B24E-E3CC37B36CB8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355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A12A6-507C-2714-2F24-09ADE11584C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92EA34-13CC-54C1-DE3D-4F1D5D55C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810512"/>
            <a:ext cx="7772400" cy="4562856"/>
          </a:xfrm>
        </p:spPr>
        <p:txBody>
          <a:bodyPr anchor="b">
            <a:normAutofit/>
          </a:bodyPr>
          <a:lstStyle>
            <a:lvl1pPr>
              <a:defRPr sz="8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45713-EE4C-7615-B812-531C14CF0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3F469A-9BA4-41D9-A358-7174319CB857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849E7-8E94-3B02-239C-AAB48159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44BD7-C050-D052-8408-65ADAAF67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285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283464"/>
            <a:ext cx="10652760" cy="969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9768" y="1380744"/>
            <a:ext cx="10652760" cy="49011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9768" y="6519672"/>
            <a:ext cx="2843784" cy="33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E9D380B3-E270-4064-8D13-292A875F6C31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60536" y="6519672"/>
            <a:ext cx="2642616" cy="33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75720" y="6519672"/>
            <a:ext cx="457200" cy="33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8E274F5D-21DC-40EF-8DBA-AB9BB119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29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4" r:id="rId34"/>
    <p:sldLayoutId id="2147483685" r:id="rId35"/>
    <p:sldLayoutId id="2147483686" r:id="rId36"/>
    <p:sldLayoutId id="2147483687" r:id="rId37"/>
    <p:sldLayoutId id="2147483688" r:id="rId38"/>
    <p:sldLayoutId id="2147483689" r:id="rId39"/>
    <p:sldLayoutId id="2147483690" r:id="rId40"/>
    <p:sldLayoutId id="2147483691" r:id="rId41"/>
    <p:sldLayoutId id="2147483692" r:id="rId42"/>
    <p:sldLayoutId id="2147483693" r:id="rId43"/>
    <p:sldLayoutId id="2147483694" r:id="rId44"/>
    <p:sldLayoutId id="2147483695" r:id="rId45"/>
    <p:sldLayoutId id="2147483696" r:id="rId46"/>
    <p:sldLayoutId id="2147483697" r:id="rId47"/>
    <p:sldLayoutId id="2147483698" r:id="rId48"/>
    <p:sldLayoutId id="2147483699" r:id="rId49"/>
    <p:sldLayoutId id="2147483700" r:id="rId50"/>
    <p:sldLayoutId id="2147483701" r:id="rId5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1CC3D5A7-7924-78A9-EA84-3BB0E75C9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9144" y="403269"/>
            <a:ext cx="3606084" cy="6051462"/>
          </a:xfrm>
          <a:solidFill>
            <a:srgbClr val="00B0F0"/>
          </a:solidFill>
        </p:spPr>
        <p:txBody>
          <a:bodyPr/>
          <a:lstStyle/>
          <a:p>
            <a:r>
              <a:rPr lang="en-US" dirty="0" err="1"/>
              <a:t>Phishnet</a:t>
            </a:r>
            <a:endParaRPr lang="en-US" dirty="0"/>
          </a:p>
        </p:txBody>
      </p:sp>
      <p:pic>
        <p:nvPicPr>
          <p:cNvPr id="15" name="Picture Placeholder 14" descr="A school of fish in the water&#10;&#10;AI-generated content may be incorrect.">
            <a:extLst>
              <a:ext uri="{FF2B5EF4-FFF2-40B4-BE49-F238E27FC236}">
                <a16:creationId xmlns:a16="http://schemas.microsoft.com/office/drawing/2014/main" id="{E041AB58-A375-4D20-BB97-B9ABB93E36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838" r="3" b="14659"/>
          <a:stretch>
            <a:fillRect/>
          </a:stretch>
        </p:blipFill>
        <p:spPr>
          <a:xfrm>
            <a:off x="342900" y="342901"/>
            <a:ext cx="7391400" cy="6172200"/>
          </a:xfrm>
          <a:noFill/>
        </p:spPr>
      </p:pic>
    </p:spTree>
    <p:extLst>
      <p:ext uri="{BB962C8B-B14F-4D97-AF65-F5344CB8AC3E}">
        <p14:creationId xmlns:p14="http://schemas.microsoft.com/office/powerpoint/2010/main" val="3418875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73"/>
    </mc:Choice>
    <mc:Fallback>
      <p:transition spd="slow" advTm="1277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6316-9DF4-1C42-0E5B-0FE5ABC5B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"Black Box" to Verifiable Trust</a:t>
            </a:r>
            <a:br>
              <a:rPr lang="en-GB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F79D89-2082-92D3-9704-4AADACBC441B}"/>
              </a:ext>
            </a:extLst>
          </p:cNvPr>
          <p:cNvSpPr txBox="1"/>
          <p:nvPr/>
        </p:nvSpPr>
        <p:spPr>
          <a:xfrm>
            <a:off x="429769" y="1720840"/>
            <a:ext cx="1144455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Solves Central Trust: </a:t>
            </a:r>
            <a:br>
              <a:rPr lang="en-US" dirty="0"/>
            </a:br>
            <a:r>
              <a:rPr lang="en-US" dirty="0"/>
              <a:t>	Users don't need to trust us. They can trust the TEE's cryptography. </a:t>
            </a:r>
          </a:p>
          <a:p>
            <a:endParaRPr lang="en-US" dirty="0"/>
          </a:p>
          <a:p>
            <a:r>
              <a:rPr lang="en-US" dirty="0"/>
              <a:t>	The </a:t>
            </a:r>
            <a:r>
              <a:rPr lang="en-US" dirty="0" err="1"/>
              <a:t>RefereeAgent</a:t>
            </a:r>
            <a:r>
              <a:rPr lang="en-US" dirty="0"/>
              <a:t> proves the analysis is honest and tamper-proof.</a:t>
            </a:r>
          </a:p>
          <a:p>
            <a:endParaRPr lang="en-US" dirty="0"/>
          </a:p>
          <a:p>
            <a:r>
              <a:rPr lang="en-US" dirty="0"/>
              <a:t>Solves Composability: </a:t>
            </a:r>
            <a:br>
              <a:rPr lang="en-US" dirty="0"/>
            </a:br>
            <a:r>
              <a:rPr lang="en-US" dirty="0"/>
              <a:t>	Agents are like security "microservices".</a:t>
            </a:r>
            <a:br>
              <a:rPr lang="en-US" dirty="0"/>
            </a:br>
            <a:r>
              <a:rPr lang="en-US" dirty="0"/>
              <a:t>	 New agents for other chains (like EVM) or new rules can be added dynamically without breaking 	 the system.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Creates an Audit Trail: </a:t>
            </a:r>
          </a:p>
          <a:p>
            <a:r>
              <a:rPr lang="en-US" dirty="0"/>
              <a:t>	Every verdict can be publicly verified against the immutable report hash logged on Solana.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Metta Knowledge Base</a:t>
            </a:r>
          </a:p>
          <a:p>
            <a:pPr lvl="1"/>
            <a:r>
              <a:rPr lang="en-US" dirty="0"/>
              <a:t>	Fetcher agents adds to our rules, and agents share their experience</a:t>
            </a:r>
          </a:p>
        </p:txBody>
      </p:sp>
    </p:spTree>
    <p:extLst>
      <p:ext uri="{BB962C8B-B14F-4D97-AF65-F5344CB8AC3E}">
        <p14:creationId xmlns:p14="http://schemas.microsoft.com/office/powerpoint/2010/main" val="3743429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5784C-CBDD-B5AA-DD11-B5A931A99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864AE-52F5-9438-370E-7DD2452DE14A}"/>
              </a:ext>
            </a:extLst>
          </p:cNvPr>
          <p:cNvSpPr txBox="1"/>
          <p:nvPr/>
        </p:nvSpPr>
        <p:spPr>
          <a:xfrm>
            <a:off x="4637181" y="2546443"/>
            <a:ext cx="704474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Phase 2 : Integrate as a "security oracle" with wallet plug-ins and DAO/Discord bots , moving to a Security-as-a-Service model.</a:t>
            </a:r>
          </a:p>
          <a:p>
            <a:endParaRPr lang="en-US" dirty="0"/>
          </a:p>
          <a:p>
            <a:r>
              <a:rPr lang="en-US" dirty="0"/>
              <a:t>Phase 3 : Launch a collaborative network where multiple teams run analyzer agents.</a:t>
            </a:r>
          </a:p>
          <a:p>
            <a:endParaRPr lang="en-US" dirty="0"/>
          </a:p>
          <a:p>
            <a:r>
              <a:rPr lang="en-US" dirty="0"/>
              <a:t>Phase 4: Create an "Open Threat Graph"  —a public knowledge graph of verified phishing indicators maintained by autonomous agents.</a:t>
            </a:r>
          </a:p>
        </p:txBody>
      </p:sp>
      <p:pic>
        <p:nvPicPr>
          <p:cNvPr id="7" name="Picture 6" descr="A long shot of a computer&#10;&#10;AI-generated content may be incorrect.">
            <a:extLst>
              <a:ext uri="{FF2B5EF4-FFF2-40B4-BE49-F238E27FC236}">
                <a16:creationId xmlns:a16="http://schemas.microsoft.com/office/drawing/2014/main" id="{FCFE2D37-3522-0300-6B20-5051BE361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75" y="2225541"/>
            <a:ext cx="3827439" cy="382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493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854ED2-8DF6-492D-2A00-6DD9781BE7EF}"/>
              </a:ext>
            </a:extLst>
          </p:cNvPr>
          <p:cNvSpPr txBox="1"/>
          <p:nvPr/>
        </p:nvSpPr>
        <p:spPr>
          <a:xfrm>
            <a:off x="6503831" y="1957589"/>
            <a:ext cx="507506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Explainable, verifiable, Solana-aware security.</a:t>
            </a:r>
          </a:p>
          <a:p>
            <a:endParaRPr lang="en-US" sz="2000" dirty="0"/>
          </a:p>
          <a:p>
            <a:r>
              <a:rPr lang="en-US" sz="2000" dirty="0"/>
              <a:t>Demo: </a:t>
            </a:r>
            <a:r>
              <a:rPr lang="en-US" sz="2000" dirty="0" err="1"/>
              <a:t>demo.phishnet.xyz</a:t>
            </a:r>
            <a:r>
              <a:rPr lang="en-US" sz="2000" dirty="0"/>
              <a:t> </a:t>
            </a:r>
          </a:p>
          <a:p>
            <a:endParaRPr lang="en-US" sz="2000" dirty="0"/>
          </a:p>
          <a:p>
            <a:r>
              <a:rPr lang="en-US" sz="2000" dirty="0"/>
              <a:t>Website: </a:t>
            </a:r>
            <a:r>
              <a:rPr lang="en-US" sz="2000" dirty="0" err="1"/>
              <a:t>phishnet.xyz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Key Tech:  ASI · </a:t>
            </a:r>
            <a:r>
              <a:rPr lang="en-US" sz="2000" dirty="0" err="1"/>
              <a:t>Agentverse</a:t>
            </a:r>
            <a:r>
              <a:rPr lang="en-US" sz="2000" dirty="0"/>
              <a:t> · </a:t>
            </a:r>
            <a:r>
              <a:rPr lang="en-US" sz="2000" dirty="0" err="1"/>
              <a:t>MeTTa</a:t>
            </a:r>
            <a:r>
              <a:rPr lang="en-US" sz="2000" dirty="0"/>
              <a:t> · Solana · TEE</a:t>
            </a:r>
          </a:p>
          <a:p>
            <a:endParaRPr lang="en-US" dirty="0"/>
          </a:p>
        </p:txBody>
      </p:sp>
      <p:pic>
        <p:nvPicPr>
          <p:cNvPr id="7" name="Picture Placeholder 14" descr="A school of fish in the water&#10;&#10;AI-generated content may be incorrect.">
            <a:extLst>
              <a:ext uri="{FF2B5EF4-FFF2-40B4-BE49-F238E27FC236}">
                <a16:creationId xmlns:a16="http://schemas.microsoft.com/office/drawing/2014/main" id="{8937BBE1-C4C0-74ED-D3FB-065C489F4DE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838" r="3" b="14659"/>
          <a:stretch>
            <a:fillRect/>
          </a:stretch>
        </p:blipFill>
        <p:spPr>
          <a:xfrm>
            <a:off x="239870" y="983915"/>
            <a:ext cx="5856129" cy="4890170"/>
          </a:xfrm>
          <a:noFill/>
        </p:spPr>
      </p:pic>
    </p:spTree>
    <p:extLst>
      <p:ext uri="{BB962C8B-B14F-4D97-AF65-F5344CB8AC3E}">
        <p14:creationId xmlns:p14="http://schemas.microsoft.com/office/powerpoint/2010/main" val="1118387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374B1-FAD4-C8F6-B1C0-89583C2C6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0218"/>
            <a:ext cx="3827439" cy="1453896"/>
          </a:xfrm>
        </p:spPr>
        <p:txBody>
          <a:bodyPr anchor="t">
            <a:normAutofit/>
          </a:bodyPr>
          <a:lstStyle/>
          <a:p>
            <a:r>
              <a:rPr lang="en-GB" dirty="0"/>
              <a:t>Phishing Security is a "Black Box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57899-3505-B3BB-45C5-0FD051402197}"/>
              </a:ext>
            </a:extLst>
          </p:cNvPr>
          <p:cNvSpPr>
            <a:spLocks noGrp="1"/>
          </p:cNvSpPr>
          <p:nvPr>
            <p:ph sz="quarter" idx="14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VSVAR" val="TitledTextBox"/>
                    <p202:designTag name="ARCH:1:CLS" val="InformationBlock"/>
                  </p202:designTagLst>
                </p202:designPr>
              </p:ext>
            </p:extLst>
          </p:nvPr>
        </p:nvSpPr>
        <p:spPr>
          <a:xfrm>
            <a:off x="5201094" y="1277166"/>
            <a:ext cx="6561138" cy="5014398"/>
          </a:xfrm>
        </p:spPr>
        <p:txBody>
          <a:bodyPr>
            <a:normAutofit/>
          </a:bodyPr>
          <a:lstStyle/>
          <a:p>
            <a:r>
              <a:rPr lang="en-US" sz="2400" dirty="0"/>
              <a:t>Existing tools are siloed: they handle Web2 (email) or Web3 (wallet drainers) , but rarely both.</a:t>
            </a:r>
          </a:p>
          <a:p>
            <a:r>
              <a:rPr lang="en-US" sz="2400" dirty="0"/>
              <a:t>Most tools are simple blacklists or signature databases. They don't provide severity scoring or explain why something is dangerous </a:t>
            </a:r>
          </a:p>
          <a:p>
            <a:r>
              <a:rPr lang="en-US" sz="2400" dirty="0"/>
              <a:t>Analysis is centralized. You can't verify the code or rules , creating a single point of trust.</a:t>
            </a:r>
          </a:p>
        </p:txBody>
      </p:sp>
      <p:pic>
        <p:nvPicPr>
          <p:cNvPr id="6" name="Picture 5" descr="A computer box with wires coming out of it&#10;&#10;AI-generated content may be incorrect.">
            <a:extLst>
              <a:ext uri="{FF2B5EF4-FFF2-40B4-BE49-F238E27FC236}">
                <a16:creationId xmlns:a16="http://schemas.microsoft.com/office/drawing/2014/main" id="{26FD8ECB-9E43-1151-1C78-929061652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11" y="1906073"/>
            <a:ext cx="4633529" cy="4633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06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D1AB2-1058-CD1B-308F-1854BF94F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244" y="372008"/>
            <a:ext cx="11191741" cy="1519707"/>
          </a:xfrm>
        </p:spPr>
        <p:txBody>
          <a:bodyPr>
            <a:normAutofit/>
          </a:bodyPr>
          <a:lstStyle/>
          <a:p>
            <a:r>
              <a:rPr lang="en-GB" dirty="0"/>
              <a:t>An Explainable, Verifiable Security Oracle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6833F1-3805-2E4B-9715-24F754E0E08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4660" y="1786433"/>
            <a:ext cx="11282680" cy="3285134"/>
          </a:xfrm>
        </p:spPr>
        <p:txBody>
          <a:bodyPr/>
          <a:lstStyle/>
          <a:p>
            <a:r>
              <a:rPr lang="en-GB" b="1" dirty="0"/>
              <a:t>Explainable:</a:t>
            </a:r>
            <a:r>
              <a:rPr lang="en-GB" dirty="0"/>
              <a:t> A unified risk model for Web2 &amp; Web3. Each verdict is backed by explicit </a:t>
            </a:r>
            <a:r>
              <a:rPr lang="en-GB" dirty="0" err="1"/>
              <a:t>MeTTa</a:t>
            </a:r>
            <a:r>
              <a:rPr lang="en-GB" dirty="0"/>
              <a:t> rules, explaining </a:t>
            </a:r>
            <a:r>
              <a:rPr lang="en-GB" i="1" dirty="0"/>
              <a:t>why</a:t>
            </a:r>
            <a:r>
              <a:rPr lang="en-GB" dirty="0"/>
              <a:t> it's unsafe.</a:t>
            </a:r>
          </a:p>
          <a:p>
            <a:r>
              <a:rPr lang="en-GB" b="1" dirty="0"/>
              <a:t>Verifiable:</a:t>
            </a:r>
            <a:r>
              <a:rPr lang="en-GB" dirty="0"/>
              <a:t> TEE Attestation (using AWS Nitro) cryptographically proves the analyser code and ruleset were not tampered with. A </a:t>
            </a:r>
            <a:r>
              <a:rPr lang="en-GB" dirty="0" err="1"/>
              <a:t>RefereeAgent</a:t>
            </a:r>
            <a:r>
              <a:rPr lang="en-GB" dirty="0"/>
              <a:t> validates this proof</a:t>
            </a:r>
          </a:p>
          <a:p>
            <a:r>
              <a:rPr lang="en-GB" b="1" dirty="0"/>
              <a:t>Decentralised:</a:t>
            </a:r>
            <a:r>
              <a:rPr lang="en-GB" dirty="0"/>
              <a:t> Built with </a:t>
            </a:r>
            <a:r>
              <a:rPr lang="en-GB" dirty="0" err="1"/>
              <a:t>uAgents</a:t>
            </a:r>
            <a:r>
              <a:rPr lang="en-GB" dirty="0"/>
              <a:t> , discoverable on </a:t>
            </a:r>
            <a:r>
              <a:rPr lang="en-GB" dirty="0" err="1"/>
              <a:t>Agentverse</a:t>
            </a:r>
            <a:r>
              <a:rPr lang="en-GB" dirty="0"/>
              <a:t> , which log a tamper-evident report hash on Solana.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274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34B4542-B6A4-6BAF-FF19-E571DE3C1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Composable Security Agents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F2C1A8-9416-BCCB-1AE6-B51715255230}"/>
              </a:ext>
            </a:extLst>
          </p:cNvPr>
          <p:cNvSpPr txBox="1"/>
          <p:nvPr/>
        </p:nvSpPr>
        <p:spPr>
          <a:xfrm>
            <a:off x="4662152" y="982176"/>
            <a:ext cx="723792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</a:t>
            </a:r>
            <a:r>
              <a:rPr lang="en-US" sz="2400" dirty="0" err="1"/>
              <a:t>IntakeAgent</a:t>
            </a:r>
            <a:r>
              <a:rPr lang="en-US" sz="2400" dirty="0"/>
              <a:t>: Receives the artifact (URL, text, </a:t>
            </a:r>
            <a:r>
              <a:rPr lang="en-US" sz="2400" dirty="0" err="1"/>
              <a:t>tx</a:t>
            </a:r>
            <a:r>
              <a:rPr lang="en-US" sz="2400" dirty="0"/>
              <a:t>) via Chat Protocol.</a:t>
            </a:r>
          </a:p>
          <a:p>
            <a:endParaRPr lang="en-US" sz="2400" dirty="0"/>
          </a:p>
          <a:p>
            <a:r>
              <a:rPr lang="en-US" sz="2400" dirty="0"/>
              <a:t>2. </a:t>
            </a:r>
            <a:r>
              <a:rPr lang="en-US" sz="2400" dirty="0" err="1"/>
              <a:t>AnalyzerAgent</a:t>
            </a:r>
            <a:r>
              <a:rPr lang="en-US" sz="2400" dirty="0"/>
              <a:t>: Calls the Go service (running in its TEE) to get a cryptographically signed report.</a:t>
            </a:r>
          </a:p>
          <a:p>
            <a:endParaRPr lang="en-US" sz="2400" dirty="0"/>
          </a:p>
          <a:p>
            <a:r>
              <a:rPr lang="en-US" sz="2400" dirty="0"/>
              <a:t>3. </a:t>
            </a:r>
            <a:r>
              <a:rPr lang="en-US" sz="2400" dirty="0" err="1"/>
              <a:t>RefereeAgent</a:t>
            </a:r>
            <a:r>
              <a:rPr lang="en-US" sz="2400" dirty="0"/>
              <a:t>: Verifies the TEE attestation and signature to ensure the report is valid and tamper-proof.</a:t>
            </a:r>
          </a:p>
          <a:p>
            <a:endParaRPr lang="en-US" sz="2400" dirty="0"/>
          </a:p>
          <a:p>
            <a:r>
              <a:rPr lang="en-US" sz="2400" dirty="0"/>
              <a:t>4. </a:t>
            </a:r>
            <a:r>
              <a:rPr lang="en-US" sz="2400" dirty="0" err="1"/>
              <a:t>OnchainAgent</a:t>
            </a:r>
            <a:r>
              <a:rPr lang="en-US" sz="2400" dirty="0"/>
              <a:t>:  Pushes the verified report hash to a Solana smart contract for a public, tamper-evident log.</a:t>
            </a:r>
          </a:p>
        </p:txBody>
      </p:sp>
      <p:pic>
        <p:nvPicPr>
          <p:cNvPr id="10" name="Picture 9" descr="A computer generated image of a server room&#10;&#10;AI-generated content may be incorrect.">
            <a:extLst>
              <a:ext uri="{FF2B5EF4-FFF2-40B4-BE49-F238E27FC236}">
                <a16:creationId xmlns:a16="http://schemas.microsoft.com/office/drawing/2014/main" id="{48BD6A55-70EA-D600-11CB-7E6F8A5BE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68" y="1906072"/>
            <a:ext cx="3850784" cy="385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214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7924B-59B7-1C30-F6B0-94CB1AD7F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889" y="395671"/>
            <a:ext cx="11109702" cy="1072520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Anatomy of an Analysis: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The Agent Interaction Flow</a:t>
            </a:r>
            <a:endParaRPr lang="en-US" dirty="0"/>
          </a:p>
        </p:txBody>
      </p:sp>
      <p:pic>
        <p:nvPicPr>
          <p:cNvPr id="7" name="Picture 6" descr="A white grid with colorful labels&#10;&#10;AI-generated content may be incorrect.">
            <a:extLst>
              <a:ext uri="{FF2B5EF4-FFF2-40B4-BE49-F238E27FC236}">
                <a16:creationId xmlns:a16="http://schemas.microsoft.com/office/drawing/2014/main" id="{05ECFDD6-2B8A-E34A-2296-6DD050F50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777" y="2043520"/>
            <a:ext cx="9010445" cy="451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24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5F98776-FA9E-D618-0C02-3443E7F8A00E}"/>
              </a:ext>
            </a:extLst>
          </p:cNvPr>
          <p:cNvSpPr txBox="1"/>
          <p:nvPr/>
        </p:nvSpPr>
        <p:spPr>
          <a:xfrm>
            <a:off x="218941" y="1455312"/>
            <a:ext cx="115304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Intake: A user sends an artifact (like a URL or transaction) to the </a:t>
            </a:r>
            <a:r>
              <a:rPr lang="en-US" dirty="0" err="1"/>
              <a:t>IntakeAgent</a:t>
            </a:r>
            <a:r>
              <a:rPr lang="en-US" dirty="0"/>
              <a:t> via the Chat Protocol.</a:t>
            </a:r>
          </a:p>
          <a:p>
            <a:endParaRPr lang="en-US" dirty="0"/>
          </a:p>
          <a:p>
            <a:r>
              <a:rPr lang="en-US" dirty="0"/>
              <a:t>2. Nonce Request: The </a:t>
            </a:r>
            <a:r>
              <a:rPr lang="en-US" dirty="0" err="1"/>
              <a:t>IntakeAgent</a:t>
            </a:r>
            <a:r>
              <a:rPr lang="en-US" dirty="0"/>
              <a:t> asks the </a:t>
            </a:r>
            <a:r>
              <a:rPr lang="en-US" dirty="0" err="1"/>
              <a:t>RefereeAgent</a:t>
            </a:r>
            <a:r>
              <a:rPr lang="en-US" dirty="0"/>
              <a:t> for a unique nonce (a one-time-use number) to ensure the request is fresh.</a:t>
            </a:r>
          </a:p>
          <a:p>
            <a:endParaRPr lang="en-US" dirty="0"/>
          </a:p>
          <a:p>
            <a:r>
              <a:rPr lang="en-US" dirty="0"/>
              <a:t>3. Analysis &amp; Attestation: The </a:t>
            </a:r>
            <a:r>
              <a:rPr lang="en-US" dirty="0" err="1"/>
              <a:t>AnalyzerAgent</a:t>
            </a:r>
            <a:r>
              <a:rPr lang="en-US" dirty="0"/>
              <a:t> receives the artifact and nonce, then calls the core Go service (running in its TEE). The service performs the analysis and creates a signed report that includes the TEE attestation.</a:t>
            </a:r>
          </a:p>
          <a:p>
            <a:endParaRPr lang="en-US" dirty="0"/>
          </a:p>
          <a:p>
            <a:r>
              <a:rPr lang="en-US" dirty="0"/>
              <a:t>4. Verification: This signed report is sent to the </a:t>
            </a:r>
            <a:r>
              <a:rPr lang="en-US" dirty="0" err="1"/>
              <a:t>RefereeAgent</a:t>
            </a:r>
            <a:r>
              <a:rPr lang="en-US" dirty="0"/>
              <a:t>, which validates the TEE attestation, the ruleset hash, and the nonce. This proves the analysis was done by the correct code and wasn't tampered with.</a:t>
            </a:r>
          </a:p>
          <a:p>
            <a:endParaRPr lang="en-US" dirty="0"/>
          </a:p>
          <a:p>
            <a:r>
              <a:rPr lang="en-US" dirty="0"/>
              <a:t>5. Verdict: Once verified, the </a:t>
            </a:r>
            <a:r>
              <a:rPr lang="en-US" dirty="0" err="1"/>
              <a:t>IntakeAgent</a:t>
            </a:r>
            <a:r>
              <a:rPr lang="en-US" dirty="0"/>
              <a:t> presents the final, trusted verdict (e.g., CRITICAL) and the evidence to the user.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EFCE35-851B-33BE-C846-90629A0D0FCA}"/>
              </a:ext>
            </a:extLst>
          </p:cNvPr>
          <p:cNvSpPr txBox="1"/>
          <p:nvPr/>
        </p:nvSpPr>
        <p:spPr>
          <a:xfrm>
            <a:off x="2305318" y="347730"/>
            <a:ext cx="7984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The Agent Interaction Flow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74148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9B359F0-C82B-AD9D-9547-E0920F2A0F56}"/>
              </a:ext>
            </a:extLst>
          </p:cNvPr>
          <p:cNvSpPr txBox="1"/>
          <p:nvPr/>
        </p:nvSpPr>
        <p:spPr>
          <a:xfrm>
            <a:off x="429768" y="2712155"/>
            <a:ext cx="11196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The </a:t>
            </a:r>
            <a:r>
              <a:rPr lang="en-US" dirty="0" err="1"/>
              <a:t>IntakeAgent</a:t>
            </a:r>
            <a:r>
              <a:rPr lang="en-US" dirty="0"/>
              <a:t> gets the request, the </a:t>
            </a:r>
            <a:r>
              <a:rPr lang="en-US" dirty="0" err="1"/>
              <a:t>AnalyzerAgent</a:t>
            </a:r>
            <a:r>
              <a:rPr lang="en-US" dirty="0"/>
              <a:t> generates a report, and the </a:t>
            </a:r>
            <a:r>
              <a:rPr lang="en-US" dirty="0" err="1"/>
              <a:t>RefereeAgent</a:t>
            </a:r>
            <a:r>
              <a:rPr lang="en-US" dirty="0"/>
              <a:t> verifies it as valid.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CA55B6-737C-C865-DCE8-36121D425077}"/>
              </a:ext>
            </a:extLst>
          </p:cNvPr>
          <p:cNvSpPr txBox="1"/>
          <p:nvPr/>
        </p:nvSpPr>
        <p:spPr>
          <a:xfrm>
            <a:off x="433589" y="3905396"/>
            <a:ext cx="11192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Output: The agent returns a clear, evidence-backed verdict.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E08C76-D317-E389-820B-4A27C5F2A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0218"/>
            <a:ext cx="11328642" cy="676855"/>
          </a:xfrm>
        </p:spPr>
        <p:txBody>
          <a:bodyPr/>
          <a:lstStyle/>
          <a:p>
            <a:r>
              <a:rPr lang="en-GB" dirty="0"/>
              <a:t>Demo Walkthrough: Web2 Phishing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B7F809-3A25-97A6-597C-A0AC71C15599}"/>
              </a:ext>
            </a:extLst>
          </p:cNvPr>
          <p:cNvSpPr txBox="1"/>
          <p:nvPr/>
        </p:nvSpPr>
        <p:spPr>
          <a:xfrm>
            <a:off x="429768" y="1518914"/>
            <a:ext cx="11196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Input: A test client sends a malicious URL.</a:t>
            </a:r>
          </a:p>
          <a:p>
            <a:r>
              <a:rPr lang="en-US" dirty="0"/>
              <a:t>check </a:t>
            </a:r>
            <a:r>
              <a:rPr lang="en-US" dirty="0" err="1"/>
              <a:t>url</a:t>
            </a:r>
            <a:r>
              <a:rPr lang="en-US" dirty="0"/>
              <a:t>   </a:t>
            </a:r>
            <a:r>
              <a:rPr lang="en-US" b="1" dirty="0"/>
              <a:t>https://</a:t>
            </a:r>
            <a:r>
              <a:rPr lang="en-US" b="1" dirty="0" err="1"/>
              <a:t>paypal.com.example.xyz</a:t>
            </a:r>
            <a:r>
              <a:rPr lang="en-US" b="1" dirty="0"/>
              <a:t>/</a:t>
            </a:r>
            <a:r>
              <a:rPr lang="en-US" b="1" dirty="0" err="1"/>
              <a:t>login?private_key</a:t>
            </a:r>
            <a:r>
              <a:rPr lang="en-US" b="1" dirty="0"/>
              <a:t>=123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1E68F7-9160-8D3A-4EB7-B167AB664708}"/>
              </a:ext>
            </a:extLst>
          </p:cNvPr>
          <p:cNvSpPr txBox="1"/>
          <p:nvPr/>
        </p:nvSpPr>
        <p:spPr>
          <a:xfrm>
            <a:off x="1342256" y="4712364"/>
            <a:ext cx="9371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Severity: HIGH</a:t>
            </a:r>
          </a:p>
          <a:p>
            <a:r>
              <a:rPr lang="en-US" sz="1200" dirty="0"/>
              <a:t>Verdict: unsafe</a:t>
            </a:r>
          </a:p>
          <a:p>
            <a:r>
              <a:rPr lang="en-US" sz="1200" dirty="0"/>
              <a:t>Evidence: {'</a:t>
            </a:r>
            <a:r>
              <a:rPr lang="en-US" sz="1200" dirty="0" err="1"/>
              <a:t>url</a:t>
            </a:r>
            <a:r>
              <a:rPr lang="en-US" sz="1200" dirty="0"/>
              <a:t>': 'https://</a:t>
            </a:r>
            <a:r>
              <a:rPr lang="en-US" sz="1200" dirty="0" err="1"/>
              <a:t>paypal.com.example.xyz</a:t>
            </a:r>
            <a:r>
              <a:rPr lang="en-US" sz="1200" dirty="0"/>
              <a:t>/</a:t>
            </a:r>
            <a:r>
              <a:rPr lang="en-US" sz="1200" dirty="0" err="1"/>
              <a:t>login?private_key</a:t>
            </a:r>
            <a:r>
              <a:rPr lang="en-US" sz="1200" dirty="0"/>
              <a:t>=123', 'metadata': {'scheme': 'https', 'domain': '</a:t>
            </a:r>
            <a:r>
              <a:rPr lang="en-US" sz="1200" dirty="0" err="1"/>
              <a:t>paypal.com.example.xyz</a:t>
            </a:r>
            <a:r>
              <a:rPr lang="en-US" sz="1200" dirty="0"/>
              <a:t>', '</a:t>
            </a:r>
            <a:r>
              <a:rPr lang="en-US" sz="1200" dirty="0" err="1"/>
              <a:t>is_ip</a:t>
            </a:r>
            <a:r>
              <a:rPr lang="en-US" sz="1200" dirty="0"/>
              <a:t>': False, '</a:t>
            </a:r>
            <a:r>
              <a:rPr lang="en-US" sz="1200" dirty="0" err="1"/>
              <a:t>suspicious_tld</a:t>
            </a:r>
            <a:r>
              <a:rPr lang="en-US" sz="1200" dirty="0"/>
              <a:t>': True, '</a:t>
            </a:r>
            <a:r>
              <a:rPr lang="en-US" sz="1200" dirty="0" err="1"/>
              <a:t>subdomain_tricks</a:t>
            </a:r>
            <a:r>
              <a:rPr lang="en-US" sz="1200" dirty="0"/>
              <a:t>': False, '</a:t>
            </a:r>
            <a:r>
              <a:rPr lang="en-US" sz="1200" dirty="0" err="1"/>
              <a:t>punycode</a:t>
            </a:r>
            <a:r>
              <a:rPr lang="en-US" sz="1200" dirty="0"/>
              <a:t>': False, '</a:t>
            </a:r>
            <a:r>
              <a:rPr lang="en-US" sz="1200" dirty="0" err="1"/>
              <a:t>path_length</a:t>
            </a:r>
            <a:r>
              <a:rPr lang="en-US" sz="1200" dirty="0"/>
              <a:t>': 6, '</a:t>
            </a:r>
            <a:r>
              <a:rPr lang="en-US" sz="1200" dirty="0" err="1"/>
              <a:t>query_keywords</a:t>
            </a:r>
            <a:r>
              <a:rPr lang="en-US" sz="1200" dirty="0"/>
              <a:t>': ['</a:t>
            </a:r>
            <a:r>
              <a:rPr lang="en-US" sz="1200" dirty="0" err="1"/>
              <a:t>private_key</a:t>
            </a:r>
            <a:r>
              <a:rPr lang="en-US" sz="1200" dirty="0"/>
              <a:t>']}, 'alerts': [{'id': '</a:t>
            </a:r>
            <a:r>
              <a:rPr lang="en-US" sz="1200" dirty="0" err="1"/>
              <a:t>kw_private_key</a:t>
            </a:r>
            <a:r>
              <a:rPr lang="en-US" sz="1200" dirty="0"/>
              <a:t>', 'description': 'Explicit request for private key (never legitimate)', 'severity': 'high'}, {'id': '</a:t>
            </a:r>
            <a:r>
              <a:rPr lang="en-US" sz="1200" dirty="0" err="1"/>
              <a:t>kw_login</a:t>
            </a:r>
            <a:r>
              <a:rPr lang="en-US" sz="1200" dirty="0"/>
              <a:t>', 'description': 'Generic login/</a:t>
            </a:r>
            <a:r>
              <a:rPr lang="en-US" sz="1200" dirty="0" err="1"/>
              <a:t>signin</a:t>
            </a:r>
            <a:r>
              <a:rPr lang="en-US" sz="1200" dirty="0"/>
              <a:t> prompts used to phish credentials', 'severity': 'medium'}, {'id': '</a:t>
            </a:r>
            <a:r>
              <a:rPr lang="en-US" sz="1200" dirty="0" err="1"/>
              <a:t>kw_login</a:t>
            </a:r>
            <a:r>
              <a:rPr lang="en-US" sz="1200" dirty="0"/>
              <a:t>', 'description': 'Generic login prompt often used in phishing URLs', 'severity': 'medium'}, {'id': '</a:t>
            </a:r>
            <a:r>
              <a:rPr lang="en-US" sz="1200" dirty="0" err="1"/>
              <a:t>suspicious_tld</a:t>
            </a:r>
            <a:r>
              <a:rPr lang="en-US" sz="1200" dirty="0"/>
              <a:t>', 'description': 'Suspicious TLD detected: </a:t>
            </a:r>
            <a:r>
              <a:rPr lang="en-US" sz="1200" dirty="0" err="1"/>
              <a:t>xyz</a:t>
            </a:r>
            <a:r>
              <a:rPr lang="en-US" sz="1200" dirty="0"/>
              <a:t>', 'severity': 'medium'}, {'id': '</a:t>
            </a:r>
            <a:r>
              <a:rPr lang="en-US" sz="1200" dirty="0" err="1"/>
              <a:t>query_private_key</a:t>
            </a:r>
            <a:r>
              <a:rPr lang="en-US" sz="1200" dirty="0"/>
              <a:t>', 'description': 'Suspicious query parameter: </a:t>
            </a:r>
            <a:r>
              <a:rPr lang="en-US" sz="1200" dirty="0" err="1"/>
              <a:t>private_key</a:t>
            </a:r>
            <a:r>
              <a:rPr lang="en-US" sz="1200" dirty="0"/>
              <a:t>', 'severity': 'high'}], 'verdict': 'unsafe', 'severity': 'high'}</a:t>
            </a:r>
          </a:p>
        </p:txBody>
      </p:sp>
    </p:spTree>
    <p:extLst>
      <p:ext uri="{BB962C8B-B14F-4D97-AF65-F5344CB8AC3E}">
        <p14:creationId xmlns:p14="http://schemas.microsoft.com/office/powerpoint/2010/main" val="169503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86CA7-FC50-0D37-3A17-E08A65FFB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0218"/>
            <a:ext cx="10980914" cy="1453896"/>
          </a:xfrm>
        </p:spPr>
        <p:txBody>
          <a:bodyPr>
            <a:normAutofit/>
          </a:bodyPr>
          <a:lstStyle/>
          <a:p>
            <a:r>
              <a:rPr lang="en-US" dirty="0"/>
              <a:t>Solana Phishing</a:t>
            </a:r>
            <a:br>
              <a:rPr lang="en-US" dirty="0"/>
            </a:br>
            <a:br>
              <a:rPr lang="en-US" dirty="0"/>
            </a:br>
            <a:r>
              <a:rPr lang="en-US" sz="2700" dirty="0"/>
              <a:t>Verifying an On-Chain Transaction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983107-F240-E97B-E056-9D77C55F8530}"/>
              </a:ext>
            </a:extLst>
          </p:cNvPr>
          <p:cNvSpPr txBox="1"/>
          <p:nvPr/>
        </p:nvSpPr>
        <p:spPr>
          <a:xfrm>
            <a:off x="429768" y="2551837"/>
            <a:ext cx="102258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INFO:     [</a:t>
            </a:r>
            <a:r>
              <a:rPr lang="en-US" sz="1200" dirty="0" err="1"/>
              <a:t>IntakeAgent</a:t>
            </a:r>
            <a:r>
              <a:rPr lang="en-US" sz="1200" dirty="0"/>
              <a:t>]: Received chat from agent1qgrw2c0kvte8tphwy2wymgusegdsgsn9mk826hks5pmndhv3l22z6vergj8: {"</a:t>
            </a:r>
            <a:r>
              <a:rPr lang="en-US" sz="1200" dirty="0" err="1"/>
              <a:t>artifact_hint</a:t>
            </a:r>
            <a:r>
              <a:rPr lang="en-US" sz="1200" dirty="0"/>
              <a:t>": "</a:t>
            </a:r>
            <a:r>
              <a:rPr lang="en-US" sz="1200" dirty="0" err="1"/>
              <a:t>solana_transaction</a:t>
            </a:r>
            <a:r>
              <a:rPr lang="en-US" sz="1200" dirty="0"/>
              <a:t>", "signature": "bad_signature_123", "</a:t>
            </a:r>
            <a:r>
              <a:rPr lang="en-US" sz="1200" dirty="0" err="1"/>
              <a:t>from_address</a:t>
            </a:r>
            <a:r>
              <a:rPr lang="en-US" sz="1200" dirty="0"/>
              <a:t>": "5Jfb3n8eW4JyQrKJktMNBFXnC1zx2YHjRSkzRrTT5QHh", "</a:t>
            </a:r>
            <a:r>
              <a:rPr lang="en-US" sz="1200" dirty="0" err="1"/>
              <a:t>to_address</a:t>
            </a:r>
            <a:r>
              <a:rPr lang="en-US" sz="1200" dirty="0"/>
              <a:t>": "ESSfP3aAcW6Z59ozut9Jkqy9btaX5YTHt25b3Vhs2hsf", "amount": 250.0, "token": "SOL", "timestamp": "2024-05-01T12:30:00Z", "</a:t>
            </a:r>
            <a:r>
              <a:rPr lang="en-US" sz="1200" dirty="0" err="1"/>
              <a:t>block_height</a:t>
            </a:r>
            <a:r>
              <a:rPr lang="en-US" sz="1200" dirty="0"/>
              <a:t>": 250123456}</a:t>
            </a:r>
          </a:p>
          <a:p>
            <a:r>
              <a:rPr lang="en-US" sz="1200" dirty="0"/>
              <a:t>INFO:     [</a:t>
            </a:r>
            <a:r>
              <a:rPr lang="en-US" sz="1200" dirty="0" err="1"/>
              <a:t>IntakeAgent</a:t>
            </a:r>
            <a:r>
              <a:rPr lang="en-US" sz="1200" dirty="0"/>
              <a:t>]: Created ticket 6e4e1040-a7a2-4ae6-a0c6-9020ffd5f8b0 for analysis</a:t>
            </a:r>
          </a:p>
          <a:p>
            <a:r>
              <a:rPr lang="en-US" sz="1200" dirty="0"/>
              <a:t>INFO:     [</a:t>
            </a:r>
            <a:r>
              <a:rPr lang="en-US" sz="1200" dirty="0" err="1"/>
              <a:t>AnalyzerAgent</a:t>
            </a:r>
            <a:r>
              <a:rPr lang="en-US" sz="1200" dirty="0"/>
              <a:t>]: Received analysis request for ticket 6e4e1040-a7a2-4ae6-a0c6-9020ffd5f8b0</a:t>
            </a:r>
          </a:p>
          <a:p>
            <a:r>
              <a:rPr lang="en-US" sz="1200" dirty="0"/>
              <a:t>INFO:     [</a:t>
            </a:r>
            <a:r>
              <a:rPr lang="en-US" sz="1200" dirty="0" err="1"/>
              <a:t>AnalyzerAgent</a:t>
            </a:r>
            <a:r>
              <a:rPr lang="en-US" sz="1200" dirty="0"/>
              <a:t>]: Routing artifact type </a:t>
            </a:r>
            <a:r>
              <a:rPr lang="en-US" sz="1200" dirty="0" err="1"/>
              <a:t>solana_transaction</a:t>
            </a:r>
            <a:r>
              <a:rPr lang="en-US" sz="1200" dirty="0"/>
              <a:t> for analysis</a:t>
            </a:r>
          </a:p>
          <a:p>
            <a:r>
              <a:rPr lang="en-US" sz="1200" dirty="0"/>
              <a:t>INFO:     [</a:t>
            </a:r>
            <a:r>
              <a:rPr lang="en-US" sz="1200" dirty="0" err="1"/>
              <a:t>AnalyzerAgent</a:t>
            </a:r>
            <a:r>
              <a:rPr lang="en-US" sz="1200" dirty="0"/>
              <a:t>]: Analysis result verdict: unsafe</a:t>
            </a:r>
          </a:p>
          <a:p>
            <a:r>
              <a:rPr lang="en-US" sz="1200" dirty="0"/>
              <a:t>INFO:     [</a:t>
            </a:r>
            <a:r>
              <a:rPr lang="en-US" sz="1200" dirty="0" err="1"/>
              <a:t>AnalyzerAgent</a:t>
            </a:r>
            <a:r>
              <a:rPr lang="en-US" sz="1200" dirty="0"/>
              <a:t>]: Attestation source: </a:t>
            </a:r>
            <a:r>
              <a:rPr lang="en-US" sz="1200" dirty="0" err="1"/>
              <a:t>solana_analyzer</a:t>
            </a:r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A95BC6-472D-F433-9969-15E17A976F83}"/>
              </a:ext>
            </a:extLst>
          </p:cNvPr>
          <p:cNvSpPr txBox="1"/>
          <p:nvPr/>
        </p:nvSpPr>
        <p:spPr>
          <a:xfrm>
            <a:off x="429768" y="4941538"/>
            <a:ext cx="107748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Severity: CRITICAL</a:t>
            </a:r>
          </a:p>
          <a:p>
            <a:r>
              <a:rPr lang="en-US" sz="1200" dirty="0"/>
              <a:t>Verdict: unsafe</a:t>
            </a:r>
          </a:p>
          <a:p>
            <a:r>
              <a:rPr lang="en-US" sz="1200" dirty="0"/>
              <a:t>Evidence: {'transaction': {'signature': 'bad_signature_123', '</a:t>
            </a:r>
            <a:r>
              <a:rPr lang="en-US" sz="1200" dirty="0" err="1"/>
              <a:t>from_address</a:t>
            </a:r>
            <a:r>
              <a:rPr lang="en-US" sz="1200" dirty="0"/>
              <a:t>': '5Jfb3n8eW4JyQrKJktMNBFXnC1zx2YHjRSkzRrTT5QHh', '</a:t>
            </a:r>
            <a:r>
              <a:rPr lang="en-US" sz="1200" dirty="0" err="1"/>
              <a:t>to_address</a:t>
            </a:r>
            <a:r>
              <a:rPr lang="en-US" sz="1200" dirty="0"/>
              <a:t>': 'ESSfP3aAcW6Z59ozut9Jkqy9btaX5YTHt25b3Vhs2hsf', 'amount': 250.0, 'token': 'SOL', 'timestamp': '2024-05-01T12:30:00Z', '</a:t>
            </a:r>
            <a:r>
              <a:rPr lang="en-US" sz="1200" dirty="0" err="1"/>
              <a:t>block_height</a:t>
            </a:r>
            <a:r>
              <a:rPr lang="en-US" sz="1200" dirty="0"/>
              <a:t>': 250123456}, 'alerts': [{'id': 'malicious_from_5Jfb3n8eW4JyQrKJktMNBFXnC1zx2YHjRSkzRrTT5QHh', 'description': 'Malicious developer wallet detected in previous incidents', 'severity': 'critical'}, {'id': 'malicious_to_ESSfP3aAcW6Z59ozut9Jkqy9btaX5YTHt25b3Vhs2hsf', 'description': 'Malicious developer wallet #2', 'severity': 'critical'}], 'verdict': 'unsafe', 'severity': 'critical'}</a:t>
            </a:r>
          </a:p>
        </p:txBody>
      </p:sp>
    </p:spTree>
    <p:extLst>
      <p:ext uri="{BB962C8B-B14F-4D97-AF65-F5344CB8AC3E}">
        <p14:creationId xmlns:p14="http://schemas.microsoft.com/office/powerpoint/2010/main" val="2340030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E7A09-8C7B-1F44-BB35-03D0E419F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0218"/>
            <a:ext cx="9731663" cy="1453896"/>
          </a:xfrm>
        </p:spPr>
        <p:txBody>
          <a:bodyPr/>
          <a:lstStyle/>
          <a:p>
            <a:r>
              <a:rPr lang="en-US" dirty="0"/>
              <a:t>Completing the process, logging to Solana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888321-FEDF-9747-DBD1-B9F944697C79}"/>
              </a:ext>
            </a:extLst>
          </p:cNvPr>
          <p:cNvSpPr txBox="1"/>
          <p:nvPr/>
        </p:nvSpPr>
        <p:spPr>
          <a:xfrm>
            <a:off x="596722" y="2453230"/>
            <a:ext cx="1099855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"</a:t>
            </a:r>
            <a:r>
              <a:rPr lang="en-US" sz="1200" dirty="0" err="1"/>
              <a:t>txSignature</a:t>
            </a:r>
            <a:r>
              <a:rPr lang="en-US" sz="1200" dirty="0"/>
              <a:t>": "BM3caSxB2rA9whhxeBMZ2RCPjsNyYemDAdGUoE4PHSQ77nmLPufYVQdSACboxwN9dNn3n7nKcAjtUkmwTmv3jRN",</a:t>
            </a:r>
          </a:p>
          <a:p>
            <a:r>
              <a:rPr lang="en-US" sz="1200" dirty="0"/>
              <a:t>  "payer": "E5GAPTRyqx4pHHNFamJeU4GQFw3MqHpGhhwqgckAnRxD",</a:t>
            </a:r>
          </a:p>
          <a:p>
            <a:r>
              <a:rPr lang="en-US" sz="1200" dirty="0"/>
              <a:t>  "memo": {</a:t>
            </a:r>
          </a:p>
          <a:p>
            <a:r>
              <a:rPr lang="en-US" sz="1200" dirty="0"/>
              <a:t>    "v": 1,</a:t>
            </a:r>
          </a:p>
          <a:p>
            <a:r>
              <a:rPr lang="en-US" sz="1200" dirty="0"/>
              <a:t>    "</a:t>
            </a:r>
            <a:r>
              <a:rPr lang="en-US" sz="1200" dirty="0" err="1"/>
              <a:t>scan_id</a:t>
            </a:r>
            <a:r>
              <a:rPr lang="en-US" sz="1200" dirty="0"/>
              <a:t>": "scan-1761830374",</a:t>
            </a:r>
          </a:p>
          <a:p>
            <a:r>
              <a:rPr lang="en-US" sz="1200" dirty="0"/>
              <a:t>    "verdict": 2,</a:t>
            </a:r>
          </a:p>
          <a:p>
            <a:r>
              <a:rPr lang="en-US" sz="1200" dirty="0"/>
              <a:t>    "url_sha256": "c4e6fc1499eb680f1d937c0cde80436ddd287d891b059afc28f837c094460fc5",</a:t>
            </a:r>
          </a:p>
          <a:p>
            <a:r>
              <a:rPr lang="en-US" sz="1200" dirty="0"/>
              <a:t>    "att_sha256": "28cf38bc5041f1a5dfd21be0f0fe089820f78520fe843d8117b2c58316905b36",</a:t>
            </a:r>
          </a:p>
          <a:p>
            <a:r>
              <a:rPr lang="en-US" sz="1200" dirty="0"/>
              <a:t>    "</a:t>
            </a:r>
            <a:r>
              <a:rPr lang="en-US" sz="1200" dirty="0" err="1"/>
              <a:t>cid</a:t>
            </a:r>
            <a:r>
              <a:rPr lang="en-US" sz="1200" dirty="0"/>
              <a:t>": "",</a:t>
            </a:r>
          </a:p>
          <a:p>
            <a:r>
              <a:rPr lang="en-US" sz="1200" dirty="0"/>
              <a:t>    "</a:t>
            </a:r>
            <a:r>
              <a:rPr lang="en-US" sz="1200" dirty="0" err="1"/>
              <a:t>ts</a:t>
            </a:r>
            <a:r>
              <a:rPr lang="en-US" sz="1200" dirty="0"/>
              <a:t>": 1761830374</a:t>
            </a:r>
          </a:p>
          <a:p>
            <a:r>
              <a:rPr lang="en-US" sz="1200" dirty="0"/>
              <a:t>  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74441953"/>
      </p:ext>
    </p:extLst>
  </p:cSld>
  <p:clrMapOvr>
    <a:masterClrMapping/>
  </p:clrMapOvr>
</p:sld>
</file>

<file path=ppt/theme/theme1.xml><?xml version="1.0" encoding="utf-8"?>
<a:theme xmlns:a="http://schemas.openxmlformats.org/drawingml/2006/main" name="Dune">
  <a:themeElements>
    <a:clrScheme name="Dune">
      <a:dk1>
        <a:srgbClr val="131313"/>
      </a:dk1>
      <a:lt1>
        <a:sysClr val="window" lastClr="FFFFFF"/>
      </a:lt1>
      <a:dk2>
        <a:srgbClr val="203430"/>
      </a:dk2>
      <a:lt2>
        <a:srgbClr val="F0EDE6"/>
      </a:lt2>
      <a:accent1>
        <a:srgbClr val="A57361"/>
      </a:accent1>
      <a:accent2>
        <a:srgbClr val="CD9979"/>
      </a:accent2>
      <a:accent3>
        <a:srgbClr val="4E6C67"/>
      </a:accent3>
      <a:accent4>
        <a:srgbClr val="BA958C"/>
      </a:accent4>
      <a:accent5>
        <a:srgbClr val="A08C60"/>
      </a:accent5>
      <a:accent6>
        <a:srgbClr val="956969"/>
      </a:accent6>
      <a:hlink>
        <a:srgbClr val="B0685E"/>
      </a:hlink>
      <a:folHlink>
        <a:srgbClr val="5E827E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une" id="{826328CA-5F67-4711-B85D-145ABD90F0C2}" vid="{19057A55-7D5A-4630-9E53-CA5ED644777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1203</Words>
  <Application>Microsoft Macintosh PowerPoint</Application>
  <PresentationFormat>Widescreen</PresentationFormat>
  <Paragraphs>86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Neue Haas Grotesk Text Pro</vt:lpstr>
      <vt:lpstr>Dune</vt:lpstr>
      <vt:lpstr>Phishnet</vt:lpstr>
      <vt:lpstr>Phishing Security is a "Black Box</vt:lpstr>
      <vt:lpstr>An Explainable, Verifiable Security Oracle</vt:lpstr>
      <vt:lpstr>Composable Security Agents </vt:lpstr>
      <vt:lpstr>Anatomy of an Analysis:   The Agent Interaction Flow</vt:lpstr>
      <vt:lpstr>PowerPoint Presentation</vt:lpstr>
      <vt:lpstr>Demo Walkthrough: Web2 Phishing</vt:lpstr>
      <vt:lpstr>Solana Phishing  Verifying an On-Chain Transaction</vt:lpstr>
      <vt:lpstr>Completing the process, logging to Solana</vt:lpstr>
      <vt:lpstr>From "Black Box" to Verifiable Trust </vt:lpstr>
      <vt:lpstr>Roadmap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laurence</dc:creator>
  <cp:lastModifiedBy>laurence</cp:lastModifiedBy>
  <cp:revision>2</cp:revision>
  <dcterms:created xsi:type="dcterms:W3CDTF">2025-10-30T18:11:05Z</dcterms:created>
  <dcterms:modified xsi:type="dcterms:W3CDTF">2025-10-30T20:38:11Z</dcterms:modified>
</cp:coreProperties>
</file>

<file path=docProps/thumbnail.jpeg>
</file>